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260" r:id="rId3"/>
    <p:sldId id="261" r:id="rId4"/>
    <p:sldId id="269" r:id="rId5"/>
    <p:sldId id="271" r:id="rId6"/>
    <p:sldId id="272" r:id="rId7"/>
    <p:sldId id="274" r:id="rId8"/>
    <p:sldId id="276" r:id="rId9"/>
    <p:sldId id="277" r:id="rId10"/>
    <p:sldId id="278" r:id="rId11"/>
    <p:sldId id="279" r:id="rId12"/>
    <p:sldId id="283" r:id="rId13"/>
    <p:sldId id="281" r:id="rId14"/>
    <p:sldId id="282" r:id="rId15"/>
    <p:sldId id="291" r:id="rId16"/>
    <p:sldId id="285" r:id="rId17"/>
    <p:sldId id="286" r:id="rId18"/>
    <p:sldId id="287" r:id="rId19"/>
    <p:sldId id="288" r:id="rId20"/>
    <p:sldId id="289" r:id="rId21"/>
    <p:sldId id="290" r:id="rId22"/>
    <p:sldId id="292" r:id="rId23"/>
    <p:sldId id="293" r:id="rId24"/>
    <p:sldId id="294" r:id="rId25"/>
    <p:sldId id="295" r:id="rId26"/>
    <p:sldId id="296" r:id="rId27"/>
    <p:sldId id="297" r:id="rId28"/>
    <p:sldId id="298" r:id="rId29"/>
    <p:sldId id="308" r:id="rId30"/>
    <p:sldId id="309" r:id="rId31"/>
    <p:sldId id="311" r:id="rId32"/>
    <p:sldId id="310" r:id="rId33"/>
    <p:sldId id="313" r:id="rId34"/>
    <p:sldId id="312" r:id="rId35"/>
    <p:sldId id="314" r:id="rId36"/>
    <p:sldId id="315" r:id="rId37"/>
    <p:sldId id="316" r:id="rId38"/>
    <p:sldId id="317" r:id="rId39"/>
    <p:sldId id="305" r:id="rId40"/>
    <p:sldId id="318" r:id="rId41"/>
    <p:sldId id="306" r:id="rId42"/>
    <p:sldId id="307" r:id="rId43"/>
    <p:sldId id="299" r:id="rId44"/>
    <p:sldId id="300" r:id="rId45"/>
    <p:sldId id="301" r:id="rId46"/>
    <p:sldId id="302" r:id="rId47"/>
    <p:sldId id="303" r:id="rId48"/>
    <p:sldId id="304" r:id="rId4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FF"/>
    <a:srgbClr val="003300"/>
    <a:srgbClr val="CC6600"/>
    <a:srgbClr val="FF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3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58A7EA5-A844-48DD-A063-B2C209DAE06C}"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F647A54-F251-42B8-B457-F735E2648794}"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F274C23-20D2-4B28-AF54-1B1E1F183C8D}"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6B5A659-B6D6-4C8B-A879-0A94B6E5B5A1}"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685B4B6-CB2A-4467-9397-9FD6900371FC}"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F48318C-7C65-414A-9148-353D75DE2D56}"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8E62A27-48A4-477D-B2C9-3A7896C8CDE0}"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E66B4D9B-06C3-4559-BD52-0E61F131CED9}"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ABD26A4E-BAA0-41EB-BF38-ABEAD6F2946B}"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BDA61B4-7F9E-4B35-9D68-144F51FAD4C8}"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599F9F6-DC75-4C48-96B6-6C18393ABE5F}"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CF24E93-8878-46A3-83C7-1188A49B9C15}"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de-DE"/>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de-DE"/>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980F184-05EC-4583-B644-1BD22C6FE07D}"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13.jpeg"/><Relationship Id="rId4" Type="http://schemas.openxmlformats.org/officeDocument/2006/relationships/image" Target="../media/image30.jpeg"/><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13.jpeg"/><Relationship Id="rId4" Type="http://schemas.openxmlformats.org/officeDocument/2006/relationships/image" Target="../media/image30.jpe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8.jpeg"/><Relationship Id="rId7"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grab"/>
          <p:cNvPicPr>
            <a:picLocks noChangeAspect="1" noChangeArrowheads="1"/>
          </p:cNvPicPr>
          <p:nvPr/>
        </p:nvPicPr>
        <p:blipFill>
          <a:blip r:embed="rId2" cstate="print">
            <a:lum bright="44000" contrast="-46000"/>
          </a:blip>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ctrTitle"/>
          </p:nvPr>
        </p:nvSpPr>
        <p:spPr>
          <a:xfrm>
            <a:off x="684213" y="1557338"/>
            <a:ext cx="7772400" cy="1470025"/>
          </a:xfrm>
        </p:spPr>
        <p:txBody>
          <a:bodyPr/>
          <a:lstStyle/>
          <a:p>
            <a:pPr eaLnBrk="1" hangingPunct="1"/>
            <a:r>
              <a:rPr lang="de-DE" b="1" smtClean="0"/>
              <a:t>Leben nach dem Tod</a:t>
            </a:r>
          </a:p>
        </p:txBody>
      </p:sp>
      <p:sp>
        <p:nvSpPr>
          <p:cNvPr id="2" name="Rectangle 3"/>
          <p:cNvSpPr>
            <a:spLocks noGrp="1" noChangeArrowheads="1"/>
          </p:cNvSpPr>
          <p:nvPr>
            <p:ph type="subTitle" idx="1"/>
          </p:nvPr>
        </p:nvSpPr>
        <p:spPr/>
        <p:txBody>
          <a:bodyPr/>
          <a:lstStyle/>
          <a:p>
            <a:pPr algn="l" eaLnBrk="1" hangingPunct="1"/>
            <a:r>
              <a:rPr lang="de-DE" sz="4000" b="1" smtClean="0">
                <a:latin typeface="Script MT Bold" pitchFamily="66" charset="0"/>
              </a:rPr>
              <a:t>„Lehre uns zu zählen unsere Tage, damit wir ein weises Herz erlangen!“ (Ps. 90,12)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a:off x="827088" y="2420938"/>
            <a:ext cx="6856412" cy="1190625"/>
          </a:xfrm>
          <a:prstGeom prst="rect">
            <a:avLst/>
          </a:prstGeom>
          <a:noFill/>
          <a:ln w="9525">
            <a:noFill/>
            <a:miter lim="800000"/>
            <a:headEnd/>
            <a:tailEnd/>
          </a:ln>
        </p:spPr>
        <p:txBody>
          <a:bodyPr wrap="none">
            <a:spAutoFit/>
          </a:bodyPr>
          <a:lstStyle/>
          <a:p>
            <a:r>
              <a:rPr lang="de-DE" sz="3600" b="1">
                <a:latin typeface="Script MT Bold" pitchFamily="66" charset="0"/>
              </a:rPr>
              <a:t>„und das Ohr nicht voll vom Hören.“</a:t>
            </a:r>
          </a:p>
          <a:p>
            <a:r>
              <a:rPr lang="de-DE" sz="3600" b="1">
                <a:latin typeface="Script MT Bold" pitchFamily="66" charset="0"/>
              </a:rPr>
              <a:t>(Pred. 1,8)</a:t>
            </a:r>
          </a:p>
        </p:txBody>
      </p:sp>
      <p:pic>
        <p:nvPicPr>
          <p:cNvPr id="76805" name="Picture 5" descr="abba1"/>
          <p:cNvPicPr>
            <a:picLocks noChangeAspect="1" noChangeArrowheads="1"/>
          </p:cNvPicPr>
          <p:nvPr/>
        </p:nvPicPr>
        <p:blipFill>
          <a:blip r:embed="rId2" cstate="print"/>
          <a:srcRect/>
          <a:stretch>
            <a:fillRect/>
          </a:stretch>
        </p:blipFill>
        <p:spPr bwMode="auto">
          <a:xfrm>
            <a:off x="900113" y="3644900"/>
            <a:ext cx="1808162" cy="2405063"/>
          </a:xfrm>
          <a:prstGeom prst="rect">
            <a:avLst/>
          </a:prstGeom>
          <a:noFill/>
          <a:ln w="9525">
            <a:noFill/>
            <a:miter lim="800000"/>
            <a:headEnd/>
            <a:tailEnd/>
          </a:ln>
        </p:spPr>
      </p:pic>
      <p:pic>
        <p:nvPicPr>
          <p:cNvPr id="76806" name="Picture 6" descr="cds"/>
          <p:cNvPicPr>
            <a:picLocks noChangeAspect="1" noChangeArrowheads="1"/>
          </p:cNvPicPr>
          <p:nvPr/>
        </p:nvPicPr>
        <p:blipFill>
          <a:blip r:embed="rId3" cstate="print"/>
          <a:srcRect/>
          <a:stretch>
            <a:fillRect/>
          </a:stretch>
        </p:blipFill>
        <p:spPr bwMode="auto">
          <a:xfrm>
            <a:off x="1187450" y="692150"/>
            <a:ext cx="2400300" cy="1682750"/>
          </a:xfrm>
          <a:prstGeom prst="rect">
            <a:avLst/>
          </a:prstGeom>
          <a:noFill/>
          <a:ln w="9525">
            <a:noFill/>
            <a:miter lim="800000"/>
            <a:headEnd/>
            <a:tailEnd/>
          </a:ln>
        </p:spPr>
      </p:pic>
      <p:pic>
        <p:nvPicPr>
          <p:cNvPr id="11269" name="Picture 7" descr="ohr"/>
          <p:cNvPicPr>
            <a:picLocks noChangeAspect="1" noChangeArrowheads="1"/>
          </p:cNvPicPr>
          <p:nvPr/>
        </p:nvPicPr>
        <p:blipFill>
          <a:blip r:embed="rId4" cstate="print"/>
          <a:srcRect/>
          <a:stretch>
            <a:fillRect/>
          </a:stretch>
        </p:blipFill>
        <p:spPr bwMode="auto">
          <a:xfrm>
            <a:off x="3635375" y="2924175"/>
            <a:ext cx="1236663" cy="1933575"/>
          </a:xfrm>
          <a:prstGeom prst="rect">
            <a:avLst/>
          </a:prstGeom>
          <a:noFill/>
          <a:ln w="9525">
            <a:noFill/>
            <a:miter lim="800000"/>
            <a:headEnd/>
            <a:tailEnd/>
          </a:ln>
        </p:spPr>
      </p:pic>
      <p:pic>
        <p:nvPicPr>
          <p:cNvPr id="76809" name="Picture 9" descr="klavier"/>
          <p:cNvPicPr>
            <a:picLocks noChangeAspect="1" noChangeArrowheads="1"/>
          </p:cNvPicPr>
          <p:nvPr/>
        </p:nvPicPr>
        <p:blipFill>
          <a:blip r:embed="rId5" cstate="print"/>
          <a:srcRect/>
          <a:stretch>
            <a:fillRect/>
          </a:stretch>
        </p:blipFill>
        <p:spPr bwMode="auto">
          <a:xfrm>
            <a:off x="4284663" y="188913"/>
            <a:ext cx="2441575" cy="1831975"/>
          </a:xfrm>
          <a:prstGeom prst="rect">
            <a:avLst/>
          </a:prstGeom>
          <a:noFill/>
          <a:ln w="9525">
            <a:noFill/>
            <a:miter lim="800000"/>
            <a:headEnd/>
            <a:tailEnd/>
          </a:ln>
        </p:spPr>
      </p:pic>
      <p:pic>
        <p:nvPicPr>
          <p:cNvPr id="76810" name="Picture 10" descr="Musica"/>
          <p:cNvPicPr>
            <a:picLocks noChangeAspect="1" noChangeArrowheads="1"/>
          </p:cNvPicPr>
          <p:nvPr/>
        </p:nvPicPr>
        <p:blipFill>
          <a:blip r:embed="rId6" cstate="print"/>
          <a:srcRect/>
          <a:stretch>
            <a:fillRect/>
          </a:stretch>
        </p:blipFill>
        <p:spPr bwMode="auto">
          <a:xfrm>
            <a:off x="5003800" y="3500438"/>
            <a:ext cx="1709738" cy="2592387"/>
          </a:xfrm>
          <a:prstGeom prst="rect">
            <a:avLst/>
          </a:prstGeom>
          <a:noFill/>
          <a:ln w="9525">
            <a:noFill/>
            <a:miter lim="800000"/>
            <a:headEnd/>
            <a:tailEnd/>
          </a:ln>
        </p:spPr>
      </p:pic>
      <p:pic>
        <p:nvPicPr>
          <p:cNvPr id="76811" name="Picture 11" descr="egitarre"/>
          <p:cNvPicPr>
            <a:picLocks noChangeAspect="1" noChangeArrowheads="1"/>
          </p:cNvPicPr>
          <p:nvPr/>
        </p:nvPicPr>
        <p:blipFill>
          <a:blip r:embed="rId7" cstate="print"/>
          <a:srcRect/>
          <a:stretch>
            <a:fillRect/>
          </a:stretch>
        </p:blipFill>
        <p:spPr bwMode="auto">
          <a:xfrm>
            <a:off x="7092950" y="3716338"/>
            <a:ext cx="1606550" cy="1068387"/>
          </a:xfrm>
          <a:prstGeom prst="rect">
            <a:avLst/>
          </a:prstGeom>
          <a:noFill/>
          <a:ln w="9525">
            <a:noFill/>
            <a:miter lim="800000"/>
            <a:headEnd/>
            <a:tailEnd/>
          </a:ln>
        </p:spPr>
      </p:pic>
      <p:pic>
        <p:nvPicPr>
          <p:cNvPr id="76812" name="Picture 12" descr="disko1"/>
          <p:cNvPicPr>
            <a:picLocks noChangeAspect="1" noChangeArrowheads="1"/>
          </p:cNvPicPr>
          <p:nvPr/>
        </p:nvPicPr>
        <p:blipFill>
          <a:blip r:embed="rId8" cstate="print"/>
          <a:srcRect/>
          <a:stretch>
            <a:fillRect/>
          </a:stretch>
        </p:blipFill>
        <p:spPr bwMode="auto">
          <a:xfrm>
            <a:off x="6588125" y="1052513"/>
            <a:ext cx="2136775" cy="1423987"/>
          </a:xfrm>
          <a:prstGeom prst="rect">
            <a:avLst/>
          </a:prstGeom>
          <a:noFill/>
          <a:ln w="9525">
            <a:noFill/>
            <a:miter lim="800000"/>
            <a:headEnd/>
            <a:tailEnd/>
          </a:ln>
        </p:spPr>
      </p:pic>
      <p:pic>
        <p:nvPicPr>
          <p:cNvPr id="76813" name="Picture 13" descr="ghettoblaster"/>
          <p:cNvPicPr>
            <a:picLocks noChangeAspect="1" noChangeArrowheads="1"/>
          </p:cNvPicPr>
          <p:nvPr/>
        </p:nvPicPr>
        <p:blipFill>
          <a:blip r:embed="rId9" cstate="print"/>
          <a:srcRect/>
          <a:stretch>
            <a:fillRect/>
          </a:stretch>
        </p:blipFill>
        <p:spPr bwMode="auto">
          <a:xfrm>
            <a:off x="2916238" y="5013325"/>
            <a:ext cx="1741487" cy="122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6804"/>
                                        </p:tgtEl>
                                        <p:attrNameLst>
                                          <p:attrName>style.visibility</p:attrName>
                                        </p:attrNameLst>
                                      </p:cBhvr>
                                      <p:to>
                                        <p:strVal val="visible"/>
                                      </p:to>
                                    </p:set>
                                    <p:anim calcmode="discrete" valueType="clr">
                                      <p:cBhvr override="childStyle">
                                        <p:cTn id="7" dur="80"/>
                                        <p:tgtEl>
                                          <p:spTgt spid="768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804"/>
                                        </p:tgtEl>
                                        <p:attrNameLst>
                                          <p:attrName>fillcolor</p:attrName>
                                        </p:attrNameLst>
                                      </p:cBhvr>
                                      <p:tavLst>
                                        <p:tav tm="0">
                                          <p:val>
                                            <p:clrVal>
                                              <a:schemeClr val="accent2"/>
                                            </p:clrVal>
                                          </p:val>
                                        </p:tav>
                                        <p:tav tm="50000">
                                          <p:val>
                                            <p:clrVal>
                                              <a:schemeClr val="hlink"/>
                                            </p:clrVal>
                                          </p:val>
                                        </p:tav>
                                      </p:tavLst>
                                    </p:anim>
                                    <p:set>
                                      <p:cBhvr>
                                        <p:cTn id="9" dur="80"/>
                                        <p:tgtEl>
                                          <p:spTgt spid="7680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6812"/>
                                        </p:tgtEl>
                                        <p:attrNameLst>
                                          <p:attrName>style.visibility</p:attrName>
                                        </p:attrNameLst>
                                      </p:cBhvr>
                                      <p:to>
                                        <p:strVal val="visible"/>
                                      </p:to>
                                    </p:set>
                                    <p:animEffect transition="in" filter="box(in)">
                                      <p:cBhvr>
                                        <p:cTn id="14" dur="500"/>
                                        <p:tgtEl>
                                          <p:spTgt spid="7681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6805"/>
                                        </p:tgtEl>
                                        <p:attrNameLst>
                                          <p:attrName>style.visibility</p:attrName>
                                        </p:attrNameLst>
                                      </p:cBhvr>
                                      <p:to>
                                        <p:strVal val="visible"/>
                                      </p:to>
                                    </p:set>
                                    <p:animEffect transition="in" filter="box(in)">
                                      <p:cBhvr>
                                        <p:cTn id="19" dur="500"/>
                                        <p:tgtEl>
                                          <p:spTgt spid="7680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76811"/>
                                        </p:tgtEl>
                                        <p:attrNameLst>
                                          <p:attrName>style.visibility</p:attrName>
                                        </p:attrNameLst>
                                      </p:cBhvr>
                                      <p:to>
                                        <p:strVal val="visible"/>
                                      </p:to>
                                    </p:set>
                                    <p:animEffect transition="in" filter="box(in)">
                                      <p:cBhvr>
                                        <p:cTn id="24" dur="500"/>
                                        <p:tgtEl>
                                          <p:spTgt spid="7681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76806"/>
                                        </p:tgtEl>
                                        <p:attrNameLst>
                                          <p:attrName>style.visibility</p:attrName>
                                        </p:attrNameLst>
                                      </p:cBhvr>
                                      <p:to>
                                        <p:strVal val="visible"/>
                                      </p:to>
                                    </p:set>
                                    <p:animEffect transition="in" filter="box(in)">
                                      <p:cBhvr>
                                        <p:cTn id="29" dur="500"/>
                                        <p:tgtEl>
                                          <p:spTgt spid="7680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76813"/>
                                        </p:tgtEl>
                                        <p:attrNameLst>
                                          <p:attrName>style.visibility</p:attrName>
                                        </p:attrNameLst>
                                      </p:cBhvr>
                                      <p:to>
                                        <p:strVal val="visible"/>
                                      </p:to>
                                    </p:set>
                                    <p:animEffect transition="in" filter="box(in)">
                                      <p:cBhvr>
                                        <p:cTn id="34" dur="500"/>
                                        <p:tgtEl>
                                          <p:spTgt spid="76813"/>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76809"/>
                                        </p:tgtEl>
                                        <p:attrNameLst>
                                          <p:attrName>style.visibility</p:attrName>
                                        </p:attrNameLst>
                                      </p:cBhvr>
                                      <p:to>
                                        <p:strVal val="visible"/>
                                      </p:to>
                                    </p:set>
                                    <p:animEffect transition="in" filter="box(in)">
                                      <p:cBhvr>
                                        <p:cTn id="39" dur="500"/>
                                        <p:tgtEl>
                                          <p:spTgt spid="7680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76810"/>
                                        </p:tgtEl>
                                        <p:attrNameLst>
                                          <p:attrName>style.visibility</p:attrName>
                                        </p:attrNameLst>
                                      </p:cBhvr>
                                      <p:to>
                                        <p:strVal val="visible"/>
                                      </p:to>
                                    </p:set>
                                    <p:animEffect transition="in" filter="box(in)">
                                      <p:cBhvr>
                                        <p:cTn id="44" dur="500"/>
                                        <p:tgtEl>
                                          <p:spTgt spid="76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sonnenuntergang"/>
          <p:cNvPicPr>
            <a:picLocks noChangeAspect="1" noChangeArrowheads="1"/>
          </p:cNvPicPr>
          <p:nvPr/>
        </p:nvPicPr>
        <p:blipFill>
          <a:blip r:embed="rId2" cstate="print">
            <a:lum bright="30000" contrast="-54000"/>
          </a:blip>
          <a:srcRect/>
          <a:stretch>
            <a:fillRect/>
          </a:stretch>
        </p:blipFill>
        <p:spPr bwMode="auto">
          <a:xfrm>
            <a:off x="0" y="6350"/>
            <a:ext cx="9144000" cy="6845300"/>
          </a:xfrm>
          <a:prstGeom prst="rect">
            <a:avLst/>
          </a:prstGeom>
          <a:noFill/>
          <a:ln w="9525">
            <a:noFill/>
            <a:miter lim="800000"/>
            <a:headEnd/>
            <a:tailEnd/>
          </a:ln>
        </p:spPr>
      </p:pic>
      <p:pic>
        <p:nvPicPr>
          <p:cNvPr id="77828" name="Picture 4" descr="ackerbau"/>
          <p:cNvPicPr>
            <a:picLocks noChangeAspect="1" noChangeArrowheads="1"/>
          </p:cNvPicPr>
          <p:nvPr/>
        </p:nvPicPr>
        <p:blipFill>
          <a:blip r:embed="rId3" cstate="print"/>
          <a:srcRect/>
          <a:stretch>
            <a:fillRect/>
          </a:stretch>
        </p:blipFill>
        <p:spPr bwMode="auto">
          <a:xfrm>
            <a:off x="900113" y="549275"/>
            <a:ext cx="2232025" cy="1425575"/>
          </a:xfrm>
          <a:prstGeom prst="rect">
            <a:avLst/>
          </a:prstGeom>
          <a:noFill/>
          <a:ln w="9525">
            <a:noFill/>
            <a:miter lim="800000"/>
            <a:headEnd/>
            <a:tailEnd/>
          </a:ln>
        </p:spPr>
      </p:pic>
      <p:pic>
        <p:nvPicPr>
          <p:cNvPr id="77829" name="Picture 5" descr="baustelle"/>
          <p:cNvPicPr>
            <a:picLocks noChangeAspect="1" noChangeArrowheads="1"/>
          </p:cNvPicPr>
          <p:nvPr/>
        </p:nvPicPr>
        <p:blipFill>
          <a:blip r:embed="rId4" cstate="print"/>
          <a:srcRect/>
          <a:stretch>
            <a:fillRect/>
          </a:stretch>
        </p:blipFill>
        <p:spPr bwMode="auto">
          <a:xfrm>
            <a:off x="2843213" y="5013325"/>
            <a:ext cx="2281237" cy="1649413"/>
          </a:xfrm>
          <a:prstGeom prst="rect">
            <a:avLst/>
          </a:prstGeom>
          <a:noFill/>
          <a:ln w="9525">
            <a:noFill/>
            <a:miter lim="800000"/>
            <a:headEnd/>
            <a:tailEnd/>
          </a:ln>
        </p:spPr>
      </p:pic>
      <p:pic>
        <p:nvPicPr>
          <p:cNvPr id="77830" name="Picture 6" descr="campus"/>
          <p:cNvPicPr>
            <a:picLocks noChangeAspect="1" noChangeArrowheads="1"/>
          </p:cNvPicPr>
          <p:nvPr/>
        </p:nvPicPr>
        <p:blipFill>
          <a:blip r:embed="rId5" cstate="print"/>
          <a:srcRect/>
          <a:stretch>
            <a:fillRect/>
          </a:stretch>
        </p:blipFill>
        <p:spPr bwMode="auto">
          <a:xfrm>
            <a:off x="6516688" y="908050"/>
            <a:ext cx="2016125" cy="863600"/>
          </a:xfrm>
          <a:prstGeom prst="rect">
            <a:avLst/>
          </a:prstGeom>
          <a:noFill/>
          <a:ln w="9525">
            <a:noFill/>
            <a:miter lim="800000"/>
            <a:headEnd/>
            <a:tailEnd/>
          </a:ln>
        </p:spPr>
      </p:pic>
      <p:pic>
        <p:nvPicPr>
          <p:cNvPr id="77832" name="Picture 8" descr="viehzucht"/>
          <p:cNvPicPr>
            <a:picLocks noChangeAspect="1" noChangeArrowheads="1"/>
          </p:cNvPicPr>
          <p:nvPr/>
        </p:nvPicPr>
        <p:blipFill>
          <a:blip r:embed="rId6" cstate="print"/>
          <a:srcRect/>
          <a:stretch>
            <a:fillRect/>
          </a:stretch>
        </p:blipFill>
        <p:spPr bwMode="auto">
          <a:xfrm>
            <a:off x="6443663" y="4941888"/>
            <a:ext cx="1873250" cy="1404937"/>
          </a:xfrm>
          <a:prstGeom prst="rect">
            <a:avLst/>
          </a:prstGeom>
          <a:noFill/>
          <a:ln w="9525">
            <a:noFill/>
            <a:miter lim="800000"/>
            <a:headEnd/>
            <a:tailEnd/>
          </a:ln>
        </p:spPr>
      </p:pic>
      <p:pic>
        <p:nvPicPr>
          <p:cNvPr id="77833" name="Picture 9" descr="zahnrad"/>
          <p:cNvPicPr>
            <a:picLocks noChangeAspect="1" noChangeArrowheads="1"/>
          </p:cNvPicPr>
          <p:nvPr/>
        </p:nvPicPr>
        <p:blipFill>
          <a:blip r:embed="rId7" cstate="print"/>
          <a:srcRect/>
          <a:stretch>
            <a:fillRect/>
          </a:stretch>
        </p:blipFill>
        <p:spPr bwMode="auto">
          <a:xfrm>
            <a:off x="323850" y="4292600"/>
            <a:ext cx="2016125" cy="1341438"/>
          </a:xfrm>
          <a:prstGeom prst="rect">
            <a:avLst/>
          </a:prstGeom>
          <a:noFill/>
          <a:ln w="9525">
            <a:noFill/>
            <a:miter lim="800000"/>
            <a:headEnd/>
            <a:tailEnd/>
          </a:ln>
        </p:spPr>
      </p:pic>
      <p:pic>
        <p:nvPicPr>
          <p:cNvPr id="77834" name="Picture 10" descr="Getreide"/>
          <p:cNvPicPr>
            <a:picLocks noChangeAspect="1" noChangeArrowheads="1"/>
          </p:cNvPicPr>
          <p:nvPr/>
        </p:nvPicPr>
        <p:blipFill>
          <a:blip r:embed="rId8" cstate="print"/>
          <a:srcRect/>
          <a:stretch>
            <a:fillRect/>
          </a:stretch>
        </p:blipFill>
        <p:spPr bwMode="auto">
          <a:xfrm>
            <a:off x="4643438" y="3500438"/>
            <a:ext cx="2212975" cy="1481137"/>
          </a:xfrm>
          <a:prstGeom prst="rect">
            <a:avLst/>
          </a:prstGeom>
          <a:noFill/>
          <a:ln w="9525">
            <a:noFill/>
            <a:miter lim="800000"/>
            <a:headEnd/>
            <a:tailEnd/>
          </a:ln>
        </p:spPr>
      </p:pic>
      <p:pic>
        <p:nvPicPr>
          <p:cNvPr id="77835" name="Picture 11" descr="forschung"/>
          <p:cNvPicPr>
            <a:picLocks noChangeAspect="1" noChangeArrowheads="1"/>
          </p:cNvPicPr>
          <p:nvPr/>
        </p:nvPicPr>
        <p:blipFill>
          <a:blip r:embed="rId9" cstate="print"/>
          <a:srcRect/>
          <a:stretch>
            <a:fillRect/>
          </a:stretch>
        </p:blipFill>
        <p:spPr bwMode="auto">
          <a:xfrm>
            <a:off x="3924300" y="404813"/>
            <a:ext cx="1871663" cy="1241425"/>
          </a:xfrm>
          <a:prstGeom prst="rect">
            <a:avLst/>
          </a:prstGeom>
          <a:noFill/>
          <a:ln w="9525">
            <a:noFill/>
            <a:miter lim="800000"/>
            <a:headEnd/>
            <a:tailEnd/>
          </a:ln>
        </p:spPr>
      </p:pic>
      <p:sp>
        <p:nvSpPr>
          <p:cNvPr id="77836" name="Text Box 12"/>
          <p:cNvSpPr txBox="1">
            <a:spLocks noChangeArrowheads="1"/>
          </p:cNvSpPr>
          <p:nvPr/>
        </p:nvSpPr>
        <p:spPr bwMode="auto">
          <a:xfrm>
            <a:off x="539750" y="2205038"/>
            <a:ext cx="6729413" cy="1800225"/>
          </a:xfrm>
          <a:prstGeom prst="rect">
            <a:avLst/>
          </a:prstGeom>
          <a:noFill/>
          <a:ln w="9525">
            <a:noFill/>
            <a:miter lim="800000"/>
            <a:headEnd/>
            <a:tailEnd/>
          </a:ln>
        </p:spPr>
        <p:txBody>
          <a:bodyPr wrap="none">
            <a:spAutoFit/>
          </a:bodyPr>
          <a:lstStyle/>
          <a:p>
            <a:r>
              <a:rPr lang="de-DE" sz="2800" b="1">
                <a:latin typeface="Script MT Bold" pitchFamily="66" charset="0"/>
              </a:rPr>
              <a:t>„Das, was war ist das, was wieder sein wird.</a:t>
            </a:r>
          </a:p>
          <a:p>
            <a:r>
              <a:rPr lang="de-DE" sz="2800" b="1">
                <a:latin typeface="Script MT Bold" pitchFamily="66" charset="0"/>
              </a:rPr>
              <a:t>Und das, was getan wurde ist das, was wieder</a:t>
            </a:r>
          </a:p>
          <a:p>
            <a:r>
              <a:rPr lang="de-DE" sz="2800" b="1">
                <a:latin typeface="Script MT Bold" pitchFamily="66" charset="0"/>
              </a:rPr>
              <a:t>getan wird. Und es gibt gar nichts Neues unter</a:t>
            </a:r>
          </a:p>
          <a:p>
            <a:r>
              <a:rPr lang="de-DE" sz="2800" b="1">
                <a:latin typeface="Script MT Bold" pitchFamily="66" charset="0"/>
              </a:rPr>
              <a:t>Der Sonne.“ (Pred. 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7836"/>
                                        </p:tgtEl>
                                        <p:attrNameLst>
                                          <p:attrName>style.visibility</p:attrName>
                                        </p:attrNameLst>
                                      </p:cBhvr>
                                      <p:to>
                                        <p:strVal val="visible"/>
                                      </p:to>
                                    </p:set>
                                    <p:anim calcmode="discrete" valueType="clr">
                                      <p:cBhvr override="childStyle">
                                        <p:cTn id="7" dur="80"/>
                                        <p:tgtEl>
                                          <p:spTgt spid="778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7836"/>
                                        </p:tgtEl>
                                        <p:attrNameLst>
                                          <p:attrName>fillcolor</p:attrName>
                                        </p:attrNameLst>
                                      </p:cBhvr>
                                      <p:tavLst>
                                        <p:tav tm="0">
                                          <p:val>
                                            <p:clrVal>
                                              <a:schemeClr val="accent2"/>
                                            </p:clrVal>
                                          </p:val>
                                        </p:tav>
                                        <p:tav tm="50000">
                                          <p:val>
                                            <p:clrVal>
                                              <a:schemeClr val="hlink"/>
                                            </p:clrVal>
                                          </p:val>
                                        </p:tav>
                                      </p:tavLst>
                                    </p:anim>
                                    <p:set>
                                      <p:cBhvr>
                                        <p:cTn id="9" dur="80"/>
                                        <p:tgtEl>
                                          <p:spTgt spid="778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7828"/>
                                        </p:tgtEl>
                                        <p:attrNameLst>
                                          <p:attrName>style.visibility</p:attrName>
                                        </p:attrNameLst>
                                      </p:cBhvr>
                                      <p:to>
                                        <p:strVal val="visible"/>
                                      </p:to>
                                    </p:set>
                                    <p:animEffect transition="in" filter="box(in)">
                                      <p:cBhvr>
                                        <p:cTn id="14" dur="500"/>
                                        <p:tgtEl>
                                          <p:spTgt spid="7782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835"/>
                                        </p:tgtEl>
                                        <p:attrNameLst>
                                          <p:attrName>style.visibility</p:attrName>
                                        </p:attrNameLst>
                                      </p:cBhvr>
                                      <p:to>
                                        <p:strVal val="visible"/>
                                      </p:to>
                                    </p:set>
                                    <p:animEffect transition="in" filter="box(in)">
                                      <p:cBhvr>
                                        <p:cTn id="19" dur="500"/>
                                        <p:tgtEl>
                                          <p:spTgt spid="7783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77830"/>
                                        </p:tgtEl>
                                        <p:attrNameLst>
                                          <p:attrName>style.visibility</p:attrName>
                                        </p:attrNameLst>
                                      </p:cBhvr>
                                      <p:to>
                                        <p:strVal val="visible"/>
                                      </p:to>
                                    </p:set>
                                    <p:animEffect transition="in" filter="box(in)">
                                      <p:cBhvr>
                                        <p:cTn id="24" dur="500"/>
                                        <p:tgtEl>
                                          <p:spTgt spid="7783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77832"/>
                                        </p:tgtEl>
                                        <p:attrNameLst>
                                          <p:attrName>style.visibility</p:attrName>
                                        </p:attrNameLst>
                                      </p:cBhvr>
                                      <p:to>
                                        <p:strVal val="visible"/>
                                      </p:to>
                                    </p:set>
                                    <p:animEffect transition="in" filter="box(in)">
                                      <p:cBhvr>
                                        <p:cTn id="29" dur="500"/>
                                        <p:tgtEl>
                                          <p:spTgt spid="7783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77834"/>
                                        </p:tgtEl>
                                        <p:attrNameLst>
                                          <p:attrName>style.visibility</p:attrName>
                                        </p:attrNameLst>
                                      </p:cBhvr>
                                      <p:to>
                                        <p:strVal val="visible"/>
                                      </p:to>
                                    </p:set>
                                    <p:animEffect transition="in" filter="box(in)">
                                      <p:cBhvr>
                                        <p:cTn id="34" dur="500"/>
                                        <p:tgtEl>
                                          <p:spTgt spid="7783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77829"/>
                                        </p:tgtEl>
                                        <p:attrNameLst>
                                          <p:attrName>style.visibility</p:attrName>
                                        </p:attrNameLst>
                                      </p:cBhvr>
                                      <p:to>
                                        <p:strVal val="visible"/>
                                      </p:to>
                                    </p:set>
                                    <p:animEffect transition="in" filter="box(in)">
                                      <p:cBhvr>
                                        <p:cTn id="39" dur="500"/>
                                        <p:tgtEl>
                                          <p:spTgt spid="7782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77833"/>
                                        </p:tgtEl>
                                        <p:attrNameLst>
                                          <p:attrName>style.visibility</p:attrName>
                                        </p:attrNameLst>
                                      </p:cBhvr>
                                      <p:to>
                                        <p:strVal val="visible"/>
                                      </p:to>
                                    </p:set>
                                    <p:animEffect transition="in" filter="box(in)">
                                      <p:cBhvr>
                                        <p:cTn id="44" dur="500"/>
                                        <p:tgtEl>
                                          <p:spTgt spid="77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onnenuntergang"/>
          <p:cNvPicPr>
            <a:picLocks noChangeAspect="1" noChangeArrowheads="1"/>
          </p:cNvPicPr>
          <p:nvPr/>
        </p:nvPicPr>
        <p:blipFill>
          <a:blip r:embed="rId2" cstate="print">
            <a:lum bright="30000" contrast="-54000"/>
          </a:blip>
          <a:srcRect/>
          <a:stretch>
            <a:fillRect/>
          </a:stretch>
        </p:blipFill>
        <p:spPr bwMode="auto">
          <a:xfrm>
            <a:off x="0" y="6350"/>
            <a:ext cx="9144000" cy="6845300"/>
          </a:xfrm>
          <a:prstGeom prst="rect">
            <a:avLst/>
          </a:prstGeom>
          <a:noFill/>
          <a:ln w="9525">
            <a:noFill/>
            <a:miter lim="800000"/>
            <a:headEnd/>
            <a:tailEnd/>
          </a:ln>
        </p:spPr>
      </p:pic>
      <p:pic>
        <p:nvPicPr>
          <p:cNvPr id="13315" name="Picture 3" descr="ackerbau"/>
          <p:cNvPicPr>
            <a:picLocks noChangeAspect="1" noChangeArrowheads="1"/>
          </p:cNvPicPr>
          <p:nvPr/>
        </p:nvPicPr>
        <p:blipFill>
          <a:blip r:embed="rId3" cstate="print"/>
          <a:srcRect/>
          <a:stretch>
            <a:fillRect/>
          </a:stretch>
        </p:blipFill>
        <p:spPr bwMode="auto">
          <a:xfrm>
            <a:off x="900113" y="549275"/>
            <a:ext cx="2232025" cy="1425575"/>
          </a:xfrm>
          <a:prstGeom prst="rect">
            <a:avLst/>
          </a:prstGeom>
          <a:noFill/>
          <a:ln w="9525">
            <a:noFill/>
            <a:miter lim="800000"/>
            <a:headEnd/>
            <a:tailEnd/>
          </a:ln>
        </p:spPr>
      </p:pic>
      <p:pic>
        <p:nvPicPr>
          <p:cNvPr id="13316" name="Picture 4" descr="baustelle"/>
          <p:cNvPicPr>
            <a:picLocks noChangeAspect="1" noChangeArrowheads="1"/>
          </p:cNvPicPr>
          <p:nvPr/>
        </p:nvPicPr>
        <p:blipFill>
          <a:blip r:embed="rId4" cstate="print"/>
          <a:srcRect/>
          <a:stretch>
            <a:fillRect/>
          </a:stretch>
        </p:blipFill>
        <p:spPr bwMode="auto">
          <a:xfrm>
            <a:off x="2843213" y="5013325"/>
            <a:ext cx="2281237" cy="1649413"/>
          </a:xfrm>
          <a:prstGeom prst="rect">
            <a:avLst/>
          </a:prstGeom>
          <a:noFill/>
          <a:ln w="9525">
            <a:noFill/>
            <a:miter lim="800000"/>
            <a:headEnd/>
            <a:tailEnd/>
          </a:ln>
        </p:spPr>
      </p:pic>
      <p:pic>
        <p:nvPicPr>
          <p:cNvPr id="13317" name="Picture 5" descr="campus"/>
          <p:cNvPicPr>
            <a:picLocks noChangeAspect="1" noChangeArrowheads="1"/>
          </p:cNvPicPr>
          <p:nvPr/>
        </p:nvPicPr>
        <p:blipFill>
          <a:blip r:embed="rId5" cstate="print"/>
          <a:srcRect/>
          <a:stretch>
            <a:fillRect/>
          </a:stretch>
        </p:blipFill>
        <p:spPr bwMode="auto">
          <a:xfrm>
            <a:off x="6516688" y="908050"/>
            <a:ext cx="2016125" cy="863600"/>
          </a:xfrm>
          <a:prstGeom prst="rect">
            <a:avLst/>
          </a:prstGeom>
          <a:noFill/>
          <a:ln w="9525">
            <a:noFill/>
            <a:miter lim="800000"/>
            <a:headEnd/>
            <a:tailEnd/>
          </a:ln>
        </p:spPr>
      </p:pic>
      <p:pic>
        <p:nvPicPr>
          <p:cNvPr id="13318" name="Picture 6" descr="viehzucht"/>
          <p:cNvPicPr>
            <a:picLocks noChangeAspect="1" noChangeArrowheads="1"/>
          </p:cNvPicPr>
          <p:nvPr/>
        </p:nvPicPr>
        <p:blipFill>
          <a:blip r:embed="rId6" cstate="print"/>
          <a:srcRect/>
          <a:stretch>
            <a:fillRect/>
          </a:stretch>
        </p:blipFill>
        <p:spPr bwMode="auto">
          <a:xfrm>
            <a:off x="6443663" y="4941888"/>
            <a:ext cx="1873250" cy="1404937"/>
          </a:xfrm>
          <a:prstGeom prst="rect">
            <a:avLst/>
          </a:prstGeom>
          <a:noFill/>
          <a:ln w="9525">
            <a:noFill/>
            <a:miter lim="800000"/>
            <a:headEnd/>
            <a:tailEnd/>
          </a:ln>
        </p:spPr>
      </p:pic>
      <p:pic>
        <p:nvPicPr>
          <p:cNvPr id="13319" name="Picture 7" descr="zahnrad"/>
          <p:cNvPicPr>
            <a:picLocks noChangeAspect="1" noChangeArrowheads="1"/>
          </p:cNvPicPr>
          <p:nvPr/>
        </p:nvPicPr>
        <p:blipFill>
          <a:blip r:embed="rId7" cstate="print"/>
          <a:srcRect/>
          <a:stretch>
            <a:fillRect/>
          </a:stretch>
        </p:blipFill>
        <p:spPr bwMode="auto">
          <a:xfrm>
            <a:off x="323850" y="4292600"/>
            <a:ext cx="2016125" cy="1341438"/>
          </a:xfrm>
          <a:prstGeom prst="rect">
            <a:avLst/>
          </a:prstGeom>
          <a:noFill/>
          <a:ln w="9525">
            <a:noFill/>
            <a:miter lim="800000"/>
            <a:headEnd/>
            <a:tailEnd/>
          </a:ln>
        </p:spPr>
      </p:pic>
      <p:pic>
        <p:nvPicPr>
          <p:cNvPr id="13320" name="Picture 8" descr="Getreide"/>
          <p:cNvPicPr>
            <a:picLocks noChangeAspect="1" noChangeArrowheads="1"/>
          </p:cNvPicPr>
          <p:nvPr/>
        </p:nvPicPr>
        <p:blipFill>
          <a:blip r:embed="rId8" cstate="print"/>
          <a:srcRect/>
          <a:stretch>
            <a:fillRect/>
          </a:stretch>
        </p:blipFill>
        <p:spPr bwMode="auto">
          <a:xfrm>
            <a:off x="4643438" y="3500438"/>
            <a:ext cx="2212975" cy="1481137"/>
          </a:xfrm>
          <a:prstGeom prst="rect">
            <a:avLst/>
          </a:prstGeom>
          <a:noFill/>
          <a:ln w="9525">
            <a:noFill/>
            <a:miter lim="800000"/>
            <a:headEnd/>
            <a:tailEnd/>
          </a:ln>
        </p:spPr>
      </p:pic>
      <p:pic>
        <p:nvPicPr>
          <p:cNvPr id="13321" name="Picture 9" descr="forschung"/>
          <p:cNvPicPr>
            <a:picLocks noChangeAspect="1" noChangeArrowheads="1"/>
          </p:cNvPicPr>
          <p:nvPr/>
        </p:nvPicPr>
        <p:blipFill>
          <a:blip r:embed="rId9" cstate="print"/>
          <a:srcRect/>
          <a:stretch>
            <a:fillRect/>
          </a:stretch>
        </p:blipFill>
        <p:spPr bwMode="auto">
          <a:xfrm>
            <a:off x="3924300" y="404813"/>
            <a:ext cx="1871663" cy="1241425"/>
          </a:xfrm>
          <a:prstGeom prst="rect">
            <a:avLst/>
          </a:prstGeom>
          <a:noFill/>
          <a:ln w="9525">
            <a:noFill/>
            <a:miter lim="800000"/>
            <a:headEnd/>
            <a:tailEnd/>
          </a:ln>
        </p:spPr>
      </p:pic>
      <p:sp>
        <p:nvSpPr>
          <p:cNvPr id="81930" name="Text Box 10"/>
          <p:cNvSpPr txBox="1">
            <a:spLocks noChangeArrowheads="1"/>
          </p:cNvSpPr>
          <p:nvPr/>
        </p:nvSpPr>
        <p:spPr bwMode="auto">
          <a:xfrm>
            <a:off x="539750" y="2205038"/>
            <a:ext cx="7383463" cy="1800225"/>
          </a:xfrm>
          <a:prstGeom prst="rect">
            <a:avLst/>
          </a:prstGeom>
          <a:noFill/>
          <a:ln w="9525">
            <a:noFill/>
            <a:miter lim="800000"/>
            <a:headEnd/>
            <a:tailEnd/>
          </a:ln>
        </p:spPr>
        <p:txBody>
          <a:bodyPr wrap="none">
            <a:spAutoFit/>
          </a:bodyPr>
          <a:lstStyle/>
          <a:p>
            <a:r>
              <a:rPr lang="de-DE" sz="2800" b="1">
                <a:latin typeface="Script MT Bold" pitchFamily="66" charset="0"/>
              </a:rPr>
              <a:t>„Gibt es ein Ding, von dem einer sagt: ‚Siehe, das ist</a:t>
            </a:r>
          </a:p>
          <a:p>
            <a:r>
              <a:rPr lang="de-DE" sz="2800" b="1">
                <a:latin typeface="Script MT Bold" pitchFamily="66" charset="0"/>
              </a:rPr>
              <a:t>neu?‘ Längst ist es gewesen für die Zeitalter,</a:t>
            </a:r>
          </a:p>
          <a:p>
            <a:r>
              <a:rPr lang="de-DE" sz="2800" b="1">
                <a:latin typeface="Script MT Bold" pitchFamily="66" charset="0"/>
              </a:rPr>
              <a:t>Die vor uns gewesen sind.“</a:t>
            </a:r>
          </a:p>
          <a:p>
            <a:r>
              <a:rPr lang="de-DE" sz="2800" b="1">
                <a:latin typeface="Script MT Bold" pitchFamily="66" charset="0"/>
              </a:rPr>
              <a:t> (Pred. 1,10)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30"/>
                                        </p:tgtEl>
                                        <p:attrNameLst>
                                          <p:attrName>style.visibility</p:attrName>
                                        </p:attrNameLst>
                                      </p:cBhvr>
                                      <p:to>
                                        <p:strVal val="visible"/>
                                      </p:to>
                                    </p:set>
                                    <p:anim calcmode="discrete" valueType="clr">
                                      <p:cBhvr override="childStyle">
                                        <p:cTn id="7" dur="80"/>
                                        <p:tgtEl>
                                          <p:spTgt spid="819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30"/>
                                        </p:tgtEl>
                                        <p:attrNameLst>
                                          <p:attrName>fillcolor</p:attrName>
                                        </p:attrNameLst>
                                      </p:cBhvr>
                                      <p:tavLst>
                                        <p:tav tm="0">
                                          <p:val>
                                            <p:clrVal>
                                              <a:schemeClr val="accent2"/>
                                            </p:clrVal>
                                          </p:val>
                                        </p:tav>
                                        <p:tav tm="50000">
                                          <p:val>
                                            <p:clrVal>
                                              <a:schemeClr val="hlink"/>
                                            </p:clrVal>
                                          </p:val>
                                        </p:tav>
                                      </p:tavLst>
                                    </p:anim>
                                    <p:set>
                                      <p:cBhvr>
                                        <p:cTn id="9" dur="80"/>
                                        <p:tgtEl>
                                          <p:spTgt spid="819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ild_alt"/>
          <p:cNvPicPr>
            <a:picLocks noChangeAspect="1" noChangeArrowheads="1"/>
          </p:cNvPicPr>
          <p:nvPr/>
        </p:nvPicPr>
        <p:blipFill>
          <a:blip r:embed="rId2" cstate="print">
            <a:lum bright="48000" contrast="-36000"/>
          </a:blip>
          <a:srcRect/>
          <a:stretch>
            <a:fillRect/>
          </a:stretch>
        </p:blipFill>
        <p:spPr bwMode="auto">
          <a:xfrm>
            <a:off x="468313" y="1125538"/>
            <a:ext cx="7704137" cy="4048125"/>
          </a:xfrm>
          <a:prstGeom prst="rect">
            <a:avLst/>
          </a:prstGeom>
          <a:noFill/>
          <a:ln w="9525">
            <a:noFill/>
            <a:miter lim="800000"/>
            <a:headEnd/>
            <a:tailEnd/>
          </a:ln>
        </p:spPr>
      </p:pic>
      <p:sp>
        <p:nvSpPr>
          <p:cNvPr id="79875" name="Text Box 3"/>
          <p:cNvSpPr txBox="1">
            <a:spLocks noChangeArrowheads="1"/>
          </p:cNvSpPr>
          <p:nvPr/>
        </p:nvSpPr>
        <p:spPr bwMode="auto">
          <a:xfrm>
            <a:off x="755650" y="1268413"/>
            <a:ext cx="6892925" cy="519112"/>
          </a:xfrm>
          <a:prstGeom prst="rect">
            <a:avLst/>
          </a:prstGeom>
          <a:noFill/>
          <a:ln w="9525">
            <a:noFill/>
            <a:miter lim="800000"/>
            <a:headEnd/>
            <a:tailEnd/>
          </a:ln>
        </p:spPr>
        <p:txBody>
          <a:bodyPr wrap="none">
            <a:spAutoFit/>
          </a:bodyPr>
          <a:lstStyle/>
          <a:p>
            <a:r>
              <a:rPr lang="de-DE" sz="2800" b="1">
                <a:latin typeface="Script MT Bold" pitchFamily="66" charset="0"/>
              </a:rPr>
              <a:t>„Da gibt es keine Erinnerung an die Früheren… </a:t>
            </a:r>
          </a:p>
        </p:txBody>
      </p:sp>
      <p:pic>
        <p:nvPicPr>
          <p:cNvPr id="79876" name="Picture 4" descr="generationen1"/>
          <p:cNvPicPr>
            <a:picLocks noChangeAspect="1" noChangeArrowheads="1"/>
          </p:cNvPicPr>
          <p:nvPr/>
        </p:nvPicPr>
        <p:blipFill>
          <a:blip r:embed="rId3" cstate="print"/>
          <a:srcRect/>
          <a:stretch>
            <a:fillRect/>
          </a:stretch>
        </p:blipFill>
        <p:spPr bwMode="auto">
          <a:xfrm>
            <a:off x="900113" y="2205038"/>
            <a:ext cx="6119812" cy="3976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9875"/>
                                        </p:tgtEl>
                                        <p:attrNameLst>
                                          <p:attrName>style.visibility</p:attrName>
                                        </p:attrNameLst>
                                      </p:cBhvr>
                                      <p:to>
                                        <p:strVal val="visible"/>
                                      </p:to>
                                    </p:set>
                                    <p:anim calcmode="discrete" valueType="clr">
                                      <p:cBhvr override="childStyle">
                                        <p:cTn id="7" dur="80"/>
                                        <p:tgtEl>
                                          <p:spTgt spid="798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9875"/>
                                        </p:tgtEl>
                                        <p:attrNameLst>
                                          <p:attrName>fillcolor</p:attrName>
                                        </p:attrNameLst>
                                      </p:cBhvr>
                                      <p:tavLst>
                                        <p:tav tm="0">
                                          <p:val>
                                            <p:clrVal>
                                              <a:schemeClr val="accent2"/>
                                            </p:clrVal>
                                          </p:val>
                                        </p:tav>
                                        <p:tav tm="50000">
                                          <p:val>
                                            <p:clrVal>
                                              <a:schemeClr val="hlink"/>
                                            </p:clrVal>
                                          </p:val>
                                        </p:tav>
                                      </p:tavLst>
                                    </p:anim>
                                    <p:set>
                                      <p:cBhvr>
                                        <p:cTn id="9" dur="80"/>
                                        <p:tgtEl>
                                          <p:spTgt spid="7987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9876"/>
                                        </p:tgtEl>
                                        <p:attrNameLst>
                                          <p:attrName>style.visibility</p:attrName>
                                        </p:attrNameLst>
                                      </p:cBhvr>
                                      <p:to>
                                        <p:strVal val="visible"/>
                                      </p:to>
                                    </p:set>
                                    <p:animEffect transition="in" filter="box(in)">
                                      <p:cBhvr>
                                        <p:cTn id="14"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ild_alt"/>
          <p:cNvPicPr>
            <a:picLocks noChangeAspect="1" noChangeArrowheads="1"/>
          </p:cNvPicPr>
          <p:nvPr/>
        </p:nvPicPr>
        <p:blipFill>
          <a:blip r:embed="rId2" cstate="print">
            <a:lum bright="48000" contrast="-36000"/>
          </a:blip>
          <a:srcRect/>
          <a:stretch>
            <a:fillRect/>
          </a:stretch>
        </p:blipFill>
        <p:spPr bwMode="auto">
          <a:xfrm>
            <a:off x="468313" y="1125538"/>
            <a:ext cx="7704137" cy="4048125"/>
          </a:xfrm>
          <a:prstGeom prst="rect">
            <a:avLst/>
          </a:prstGeom>
          <a:noFill/>
          <a:ln w="9525">
            <a:noFill/>
            <a:miter lim="800000"/>
            <a:headEnd/>
            <a:tailEnd/>
          </a:ln>
        </p:spPr>
      </p:pic>
      <p:sp>
        <p:nvSpPr>
          <p:cNvPr id="15363" name="Text Box 3"/>
          <p:cNvSpPr txBox="1">
            <a:spLocks noChangeArrowheads="1"/>
          </p:cNvSpPr>
          <p:nvPr/>
        </p:nvSpPr>
        <p:spPr bwMode="auto">
          <a:xfrm>
            <a:off x="755650" y="1268413"/>
            <a:ext cx="6892925" cy="519112"/>
          </a:xfrm>
          <a:prstGeom prst="rect">
            <a:avLst/>
          </a:prstGeom>
          <a:noFill/>
          <a:ln w="9525">
            <a:noFill/>
            <a:miter lim="800000"/>
            <a:headEnd/>
            <a:tailEnd/>
          </a:ln>
        </p:spPr>
        <p:txBody>
          <a:bodyPr wrap="none">
            <a:spAutoFit/>
          </a:bodyPr>
          <a:lstStyle/>
          <a:p>
            <a:r>
              <a:rPr lang="de-DE" sz="2800" b="1">
                <a:latin typeface="Script MT Bold" pitchFamily="66" charset="0"/>
              </a:rPr>
              <a:t>„Da gibt es keine Erinnerung an die Früheren… </a:t>
            </a:r>
          </a:p>
        </p:txBody>
      </p:sp>
      <p:pic>
        <p:nvPicPr>
          <p:cNvPr id="15364" name="Picture 4" descr="generationen1"/>
          <p:cNvPicPr>
            <a:picLocks noChangeAspect="1" noChangeArrowheads="1"/>
          </p:cNvPicPr>
          <p:nvPr/>
        </p:nvPicPr>
        <p:blipFill>
          <a:blip r:embed="rId3" cstate="print">
            <a:lum bright="32000" contrast="-54000"/>
          </a:blip>
          <a:srcRect/>
          <a:stretch>
            <a:fillRect/>
          </a:stretch>
        </p:blipFill>
        <p:spPr bwMode="auto">
          <a:xfrm>
            <a:off x="900113" y="2205038"/>
            <a:ext cx="6119812" cy="3976687"/>
          </a:xfrm>
          <a:prstGeom prst="rect">
            <a:avLst/>
          </a:prstGeom>
          <a:noFill/>
          <a:ln w="9525">
            <a:noFill/>
            <a:miter lim="800000"/>
            <a:headEnd/>
            <a:tailEnd/>
          </a:ln>
        </p:spPr>
      </p:pic>
      <p:sp>
        <p:nvSpPr>
          <p:cNvPr id="80901" name="Text Box 5"/>
          <p:cNvSpPr txBox="1">
            <a:spLocks noChangeArrowheads="1"/>
          </p:cNvSpPr>
          <p:nvPr/>
        </p:nvSpPr>
        <p:spPr bwMode="auto">
          <a:xfrm>
            <a:off x="611188" y="2708275"/>
            <a:ext cx="7297737" cy="1373188"/>
          </a:xfrm>
          <a:prstGeom prst="rect">
            <a:avLst/>
          </a:prstGeom>
          <a:noFill/>
          <a:ln w="9525">
            <a:noFill/>
            <a:miter lim="800000"/>
            <a:headEnd/>
            <a:tailEnd/>
          </a:ln>
        </p:spPr>
        <p:txBody>
          <a:bodyPr wrap="none">
            <a:spAutoFit/>
          </a:bodyPr>
          <a:lstStyle/>
          <a:p>
            <a:r>
              <a:rPr lang="de-DE" sz="2800" b="1">
                <a:latin typeface="Script MT Bold" pitchFamily="66" charset="0"/>
              </a:rPr>
              <a:t>… und an die Künftigen, die sein werden, auch an </a:t>
            </a:r>
          </a:p>
          <a:p>
            <a:r>
              <a:rPr lang="de-DE" sz="2800" b="1">
                <a:latin typeface="Script MT Bold" pitchFamily="66" charset="0"/>
              </a:rPr>
              <a:t>sie wird man sich nicht mehr erinnern bei denen,</a:t>
            </a:r>
          </a:p>
          <a:p>
            <a:r>
              <a:rPr lang="de-DE" sz="2800" b="1">
                <a:latin typeface="Script MT Bold" pitchFamily="66" charset="0"/>
              </a:rPr>
              <a:t>die noch später sein werden“ (Pred. 1,11)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0901"/>
                                        </p:tgtEl>
                                        <p:attrNameLst>
                                          <p:attrName>style.visibility</p:attrName>
                                        </p:attrNameLst>
                                      </p:cBhvr>
                                      <p:to>
                                        <p:strVal val="visible"/>
                                      </p:to>
                                    </p:set>
                                    <p:anim calcmode="discrete" valueType="clr">
                                      <p:cBhvr override="childStyle">
                                        <p:cTn id="7" dur="80"/>
                                        <p:tgtEl>
                                          <p:spTgt spid="809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0901"/>
                                        </p:tgtEl>
                                        <p:attrNameLst>
                                          <p:attrName>fillcolor</p:attrName>
                                        </p:attrNameLst>
                                      </p:cBhvr>
                                      <p:tavLst>
                                        <p:tav tm="0">
                                          <p:val>
                                            <p:clrVal>
                                              <a:schemeClr val="accent2"/>
                                            </p:clrVal>
                                          </p:val>
                                        </p:tav>
                                        <p:tav tm="50000">
                                          <p:val>
                                            <p:clrVal>
                                              <a:schemeClr val="hlink"/>
                                            </p:clrVal>
                                          </p:val>
                                        </p:tav>
                                      </p:tavLst>
                                    </p:anim>
                                    <p:set>
                                      <p:cBhvr>
                                        <p:cTn id="9" dur="80"/>
                                        <p:tgtEl>
                                          <p:spTgt spid="809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ngeord_jesaja"/>
          <p:cNvPicPr>
            <a:picLocks noChangeAspect="1" noChangeArrowheads="1"/>
          </p:cNvPicPr>
          <p:nvPr/>
        </p:nvPicPr>
        <p:blipFill>
          <a:blip r:embed="rId2" cstate="print">
            <a:lum bright="26000" contrast="-52000"/>
          </a:blip>
          <a:srcRect/>
          <a:stretch>
            <a:fillRect/>
          </a:stretch>
        </p:blipFill>
        <p:spPr bwMode="auto">
          <a:xfrm>
            <a:off x="0" y="188913"/>
            <a:ext cx="9144000" cy="6083300"/>
          </a:xfrm>
          <a:prstGeom prst="rect">
            <a:avLst/>
          </a:prstGeom>
          <a:noFill/>
          <a:ln w="9525">
            <a:noFill/>
            <a:miter lim="800000"/>
            <a:headEnd/>
            <a:tailEnd/>
          </a:ln>
        </p:spPr>
      </p:pic>
      <p:sp>
        <p:nvSpPr>
          <p:cNvPr id="90115" name="Text Box 3"/>
          <p:cNvSpPr txBox="1">
            <a:spLocks noChangeArrowheads="1"/>
          </p:cNvSpPr>
          <p:nvPr/>
        </p:nvSpPr>
        <p:spPr bwMode="auto">
          <a:xfrm>
            <a:off x="1042988" y="2133600"/>
            <a:ext cx="7189787" cy="2654300"/>
          </a:xfrm>
          <a:prstGeom prst="rect">
            <a:avLst/>
          </a:prstGeom>
          <a:noFill/>
          <a:ln w="9525">
            <a:noFill/>
            <a:miter lim="800000"/>
            <a:headEnd/>
            <a:tailEnd/>
          </a:ln>
        </p:spPr>
        <p:txBody>
          <a:bodyPr wrap="none">
            <a:spAutoFit/>
          </a:bodyPr>
          <a:lstStyle/>
          <a:p>
            <a:r>
              <a:rPr lang="de-DE" sz="2800" b="1">
                <a:latin typeface="Script MT Bold" pitchFamily="66" charset="0"/>
              </a:rPr>
              <a:t>„Das Endergebnis des Ganzen lasst uns hören:</a:t>
            </a:r>
          </a:p>
          <a:p>
            <a:r>
              <a:rPr lang="de-DE" sz="2800" b="1">
                <a:latin typeface="Script MT Bold" pitchFamily="66" charset="0"/>
              </a:rPr>
              <a:t>Fürchte Gott und halte seine Gebote. Denn das soll</a:t>
            </a:r>
          </a:p>
          <a:p>
            <a:r>
              <a:rPr lang="de-DE" sz="2800" b="1">
                <a:latin typeface="Script MT Bold" pitchFamily="66" charset="0"/>
              </a:rPr>
              <a:t>ein jeder Mensch tun.</a:t>
            </a:r>
          </a:p>
          <a:p>
            <a:r>
              <a:rPr lang="de-DE" sz="2800" b="1">
                <a:latin typeface="Script MT Bold" pitchFamily="66" charset="0"/>
              </a:rPr>
              <a:t>Denn Gott wird jedes Werk, es sei gut oder böse,</a:t>
            </a:r>
          </a:p>
          <a:p>
            <a:r>
              <a:rPr lang="de-DE" sz="2800" b="1">
                <a:latin typeface="Script MT Bold" pitchFamily="66" charset="0"/>
              </a:rPr>
              <a:t>in ein Gericht über alles Verborgene bringen.“</a:t>
            </a:r>
          </a:p>
          <a:p>
            <a:r>
              <a:rPr lang="de-DE" sz="2800" b="1">
                <a:latin typeface="Script MT Bold" pitchFamily="66" charset="0"/>
              </a:rPr>
              <a:t>(Pred. 12,13-14)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115"/>
                                        </p:tgtEl>
                                        <p:attrNameLst>
                                          <p:attrName>style.visibility</p:attrName>
                                        </p:attrNameLst>
                                      </p:cBhvr>
                                      <p:to>
                                        <p:strVal val="visible"/>
                                      </p:to>
                                    </p:set>
                                    <p:anim calcmode="discrete" valueType="clr">
                                      <p:cBhvr override="childStyle">
                                        <p:cTn id="7" dur="80"/>
                                        <p:tgtEl>
                                          <p:spTgt spid="901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15"/>
                                        </p:tgtEl>
                                        <p:attrNameLst>
                                          <p:attrName>fillcolor</p:attrName>
                                        </p:attrNameLst>
                                      </p:cBhvr>
                                      <p:tavLst>
                                        <p:tav tm="0">
                                          <p:val>
                                            <p:clrVal>
                                              <a:schemeClr val="accent2"/>
                                            </p:clrVal>
                                          </p:val>
                                        </p:tav>
                                        <p:tav tm="50000">
                                          <p:val>
                                            <p:clrVal>
                                              <a:schemeClr val="hlink"/>
                                            </p:clrVal>
                                          </p:val>
                                        </p:tav>
                                      </p:tavLst>
                                    </p:anim>
                                    <p:set>
                                      <p:cBhvr>
                                        <p:cTn id="9" dur="80"/>
                                        <p:tgtEl>
                                          <p:spTgt spid="901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879475" y="1255713"/>
            <a:ext cx="5775325" cy="762000"/>
          </a:xfrm>
          <a:prstGeom prst="rect">
            <a:avLst/>
          </a:prstGeom>
          <a:noFill/>
          <a:ln w="9525">
            <a:noFill/>
            <a:miter lim="800000"/>
            <a:headEnd/>
            <a:tailEnd/>
          </a:ln>
        </p:spPr>
        <p:txBody>
          <a:bodyPr wrap="none">
            <a:spAutoFit/>
          </a:bodyPr>
          <a:lstStyle/>
          <a:p>
            <a:r>
              <a:rPr lang="de-DE" sz="4400" b="1">
                <a:solidFill>
                  <a:srgbClr val="FFFFFF"/>
                </a:solidFill>
              </a:rPr>
              <a:t>Leben nach dem Tod</a:t>
            </a:r>
          </a:p>
        </p:txBody>
      </p:sp>
      <p:sp>
        <p:nvSpPr>
          <p:cNvPr id="17411" name="Text Box 5"/>
          <p:cNvSpPr txBox="1">
            <a:spLocks noChangeArrowheads="1"/>
          </p:cNvSpPr>
          <p:nvPr/>
        </p:nvSpPr>
        <p:spPr bwMode="auto">
          <a:xfrm>
            <a:off x="900113" y="3652838"/>
            <a:ext cx="6450012" cy="1006475"/>
          </a:xfrm>
          <a:prstGeom prst="rect">
            <a:avLst/>
          </a:prstGeom>
          <a:noFill/>
          <a:ln w="9525">
            <a:noFill/>
            <a:miter lim="800000"/>
            <a:headEnd/>
            <a:tailEnd/>
          </a:ln>
        </p:spPr>
        <p:txBody>
          <a:bodyPr wrap="none">
            <a:spAutoFit/>
          </a:bodyPr>
          <a:lstStyle/>
          <a:p>
            <a:r>
              <a:rPr lang="de-DE" sz="2000" b="1">
                <a:solidFill>
                  <a:srgbClr val="FFFFFF"/>
                </a:solidFill>
              </a:rPr>
              <a:t>Gibt es Nahtod-Erlebnisse ?</a:t>
            </a:r>
          </a:p>
          <a:p>
            <a:endParaRPr lang="de-DE" sz="2000" b="1">
              <a:solidFill>
                <a:srgbClr val="FFFFFF"/>
              </a:solidFill>
            </a:endParaRPr>
          </a:p>
          <a:p>
            <a:r>
              <a:rPr lang="de-DE" sz="2000" b="1">
                <a:solidFill>
                  <a:srgbClr val="FFFFFF"/>
                </a:solidFill>
              </a:rPr>
              <a:t>Ein spannender Bericht aus dem Lukas-Evangelium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611188" y="2708275"/>
            <a:ext cx="8101012" cy="1373188"/>
          </a:xfrm>
          <a:prstGeom prst="rect">
            <a:avLst/>
          </a:prstGeom>
          <a:noFill/>
          <a:ln w="9525">
            <a:noFill/>
            <a:miter lim="800000"/>
            <a:headEnd/>
            <a:tailEnd/>
          </a:ln>
        </p:spPr>
        <p:txBody>
          <a:bodyPr wrap="none">
            <a:spAutoFit/>
          </a:bodyPr>
          <a:lstStyle/>
          <a:p>
            <a:r>
              <a:rPr lang="de-DE" sz="2800" b="1">
                <a:latin typeface="Script MT Bold" pitchFamily="66" charset="0"/>
              </a:rPr>
              <a:t>„Es war aber ein reicher Mann, und er kleidete sich in</a:t>
            </a:r>
          </a:p>
          <a:p>
            <a:r>
              <a:rPr lang="de-DE" sz="2800" b="1">
                <a:latin typeface="Script MT Bold" pitchFamily="66" charset="0"/>
              </a:rPr>
              <a:t>Purpur und feine Leinwand und lebte alle Tage fröhlich</a:t>
            </a:r>
          </a:p>
          <a:p>
            <a:r>
              <a:rPr lang="de-DE" sz="2800" b="1">
                <a:latin typeface="Script MT Bold" pitchFamily="66" charset="0"/>
              </a:rPr>
              <a:t>Und in Prunk.“ (Lk. 16,19)  </a:t>
            </a:r>
          </a:p>
        </p:txBody>
      </p:sp>
      <p:pic>
        <p:nvPicPr>
          <p:cNvPr id="84997" name="Picture 5" descr="eifelturm"/>
          <p:cNvPicPr>
            <a:picLocks noChangeAspect="1" noChangeArrowheads="1"/>
          </p:cNvPicPr>
          <p:nvPr/>
        </p:nvPicPr>
        <p:blipFill>
          <a:blip r:embed="rId2" cstate="print"/>
          <a:srcRect/>
          <a:stretch>
            <a:fillRect/>
          </a:stretch>
        </p:blipFill>
        <p:spPr bwMode="auto">
          <a:xfrm>
            <a:off x="539750" y="549275"/>
            <a:ext cx="2160588" cy="1627188"/>
          </a:xfrm>
          <a:prstGeom prst="rect">
            <a:avLst/>
          </a:prstGeom>
          <a:noFill/>
          <a:ln w="9525">
            <a:noFill/>
            <a:miter lim="800000"/>
            <a:headEnd/>
            <a:tailEnd/>
          </a:ln>
        </p:spPr>
      </p:pic>
      <p:pic>
        <p:nvPicPr>
          <p:cNvPr id="84998" name="Picture 6" descr="essen"/>
          <p:cNvPicPr>
            <a:picLocks noChangeAspect="1" noChangeArrowheads="1"/>
          </p:cNvPicPr>
          <p:nvPr/>
        </p:nvPicPr>
        <p:blipFill>
          <a:blip r:embed="rId3" cstate="print"/>
          <a:srcRect/>
          <a:stretch>
            <a:fillRect/>
          </a:stretch>
        </p:blipFill>
        <p:spPr bwMode="auto">
          <a:xfrm>
            <a:off x="3276600" y="4652963"/>
            <a:ext cx="2447925" cy="1817687"/>
          </a:xfrm>
          <a:prstGeom prst="rect">
            <a:avLst/>
          </a:prstGeom>
          <a:noFill/>
          <a:ln w="9525">
            <a:noFill/>
            <a:miter lim="800000"/>
            <a:headEnd/>
            <a:tailEnd/>
          </a:ln>
        </p:spPr>
      </p:pic>
      <p:pic>
        <p:nvPicPr>
          <p:cNvPr id="84999" name="Picture 7" descr="frankfurt"/>
          <p:cNvPicPr>
            <a:picLocks noChangeAspect="1" noChangeArrowheads="1"/>
          </p:cNvPicPr>
          <p:nvPr/>
        </p:nvPicPr>
        <p:blipFill>
          <a:blip r:embed="rId4" cstate="print"/>
          <a:srcRect/>
          <a:stretch>
            <a:fillRect/>
          </a:stretch>
        </p:blipFill>
        <p:spPr bwMode="auto">
          <a:xfrm>
            <a:off x="323850" y="4292600"/>
            <a:ext cx="2630488" cy="1754188"/>
          </a:xfrm>
          <a:prstGeom prst="rect">
            <a:avLst/>
          </a:prstGeom>
          <a:noFill/>
          <a:ln w="9525">
            <a:noFill/>
            <a:miter lim="800000"/>
            <a:headEnd/>
            <a:tailEnd/>
          </a:ln>
        </p:spPr>
      </p:pic>
      <p:pic>
        <p:nvPicPr>
          <p:cNvPr id="85000" name="Picture 8" descr="geld"/>
          <p:cNvPicPr>
            <a:picLocks noChangeAspect="1" noChangeArrowheads="1"/>
          </p:cNvPicPr>
          <p:nvPr/>
        </p:nvPicPr>
        <p:blipFill>
          <a:blip r:embed="rId5" cstate="print"/>
          <a:srcRect/>
          <a:stretch>
            <a:fillRect/>
          </a:stretch>
        </p:blipFill>
        <p:spPr bwMode="auto">
          <a:xfrm>
            <a:off x="2916238" y="115888"/>
            <a:ext cx="2552700" cy="1914525"/>
          </a:xfrm>
          <a:prstGeom prst="rect">
            <a:avLst/>
          </a:prstGeom>
          <a:noFill/>
          <a:ln w="9525">
            <a:noFill/>
            <a:miter lim="800000"/>
            <a:headEnd/>
            <a:tailEnd/>
          </a:ln>
        </p:spPr>
      </p:pic>
      <p:pic>
        <p:nvPicPr>
          <p:cNvPr id="85001" name="Picture 9" descr="porsche"/>
          <p:cNvPicPr>
            <a:picLocks noChangeAspect="1" noChangeArrowheads="1"/>
          </p:cNvPicPr>
          <p:nvPr/>
        </p:nvPicPr>
        <p:blipFill>
          <a:blip r:embed="rId6" cstate="print"/>
          <a:srcRect/>
          <a:stretch>
            <a:fillRect/>
          </a:stretch>
        </p:blipFill>
        <p:spPr bwMode="auto">
          <a:xfrm>
            <a:off x="5795963" y="981075"/>
            <a:ext cx="2232025" cy="1636713"/>
          </a:xfrm>
          <a:prstGeom prst="rect">
            <a:avLst/>
          </a:prstGeom>
          <a:noFill/>
          <a:ln w="9525">
            <a:noFill/>
            <a:miter lim="800000"/>
            <a:headEnd/>
            <a:tailEnd/>
          </a:ln>
        </p:spPr>
      </p:pic>
      <p:pic>
        <p:nvPicPr>
          <p:cNvPr id="85002" name="Picture 10" descr="mode"/>
          <p:cNvPicPr>
            <a:picLocks noChangeAspect="1" noChangeArrowheads="1"/>
          </p:cNvPicPr>
          <p:nvPr/>
        </p:nvPicPr>
        <p:blipFill>
          <a:blip r:embed="rId7" cstate="print"/>
          <a:srcRect/>
          <a:stretch>
            <a:fillRect/>
          </a:stretch>
        </p:blipFill>
        <p:spPr bwMode="auto">
          <a:xfrm>
            <a:off x="6948488" y="3644900"/>
            <a:ext cx="1728787" cy="1352550"/>
          </a:xfrm>
          <a:prstGeom prst="rect">
            <a:avLst/>
          </a:prstGeom>
          <a:noFill/>
          <a:ln w="9525">
            <a:noFill/>
            <a:miter lim="800000"/>
            <a:headEnd/>
            <a:tailEnd/>
          </a:ln>
        </p:spPr>
      </p:pic>
      <p:pic>
        <p:nvPicPr>
          <p:cNvPr id="85003" name="Picture 11" descr="sekt"/>
          <p:cNvPicPr>
            <a:picLocks noChangeAspect="1" noChangeArrowheads="1"/>
          </p:cNvPicPr>
          <p:nvPr/>
        </p:nvPicPr>
        <p:blipFill>
          <a:blip r:embed="rId8" cstate="print"/>
          <a:srcRect/>
          <a:stretch>
            <a:fillRect/>
          </a:stretch>
        </p:blipFill>
        <p:spPr bwMode="auto">
          <a:xfrm>
            <a:off x="6011863" y="5013325"/>
            <a:ext cx="1976437" cy="1481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4996"/>
                                        </p:tgtEl>
                                        <p:attrNameLst>
                                          <p:attrName>style.visibility</p:attrName>
                                        </p:attrNameLst>
                                      </p:cBhvr>
                                      <p:to>
                                        <p:strVal val="visible"/>
                                      </p:to>
                                    </p:set>
                                    <p:anim calcmode="discrete" valueType="clr">
                                      <p:cBhvr override="childStyle">
                                        <p:cTn id="7" dur="80"/>
                                        <p:tgtEl>
                                          <p:spTgt spid="849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4996"/>
                                        </p:tgtEl>
                                        <p:attrNameLst>
                                          <p:attrName>fillcolor</p:attrName>
                                        </p:attrNameLst>
                                      </p:cBhvr>
                                      <p:tavLst>
                                        <p:tav tm="0">
                                          <p:val>
                                            <p:clrVal>
                                              <a:schemeClr val="accent2"/>
                                            </p:clrVal>
                                          </p:val>
                                        </p:tav>
                                        <p:tav tm="50000">
                                          <p:val>
                                            <p:clrVal>
                                              <a:schemeClr val="hlink"/>
                                            </p:clrVal>
                                          </p:val>
                                        </p:tav>
                                      </p:tavLst>
                                    </p:anim>
                                    <p:set>
                                      <p:cBhvr>
                                        <p:cTn id="9" dur="80"/>
                                        <p:tgtEl>
                                          <p:spTgt spid="8499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85002"/>
                                        </p:tgtEl>
                                        <p:attrNameLst>
                                          <p:attrName>style.visibility</p:attrName>
                                        </p:attrNameLst>
                                      </p:cBhvr>
                                      <p:to>
                                        <p:strVal val="visible"/>
                                      </p:to>
                                    </p:set>
                                    <p:animEffect transition="in" filter="box(in)">
                                      <p:cBhvr>
                                        <p:cTn id="14" dur="500"/>
                                        <p:tgtEl>
                                          <p:spTgt spid="8500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84997"/>
                                        </p:tgtEl>
                                        <p:attrNameLst>
                                          <p:attrName>style.visibility</p:attrName>
                                        </p:attrNameLst>
                                      </p:cBhvr>
                                      <p:to>
                                        <p:strVal val="visible"/>
                                      </p:to>
                                    </p:set>
                                    <p:animEffect transition="in" filter="box(in)">
                                      <p:cBhvr>
                                        <p:cTn id="19" dur="500"/>
                                        <p:tgtEl>
                                          <p:spTgt spid="8499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5001"/>
                                        </p:tgtEl>
                                        <p:attrNameLst>
                                          <p:attrName>style.visibility</p:attrName>
                                        </p:attrNameLst>
                                      </p:cBhvr>
                                      <p:to>
                                        <p:strVal val="visible"/>
                                      </p:to>
                                    </p:set>
                                    <p:animEffect transition="in" filter="box(in)">
                                      <p:cBhvr>
                                        <p:cTn id="24" dur="500"/>
                                        <p:tgtEl>
                                          <p:spTgt spid="8500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84999"/>
                                        </p:tgtEl>
                                        <p:attrNameLst>
                                          <p:attrName>style.visibility</p:attrName>
                                        </p:attrNameLst>
                                      </p:cBhvr>
                                      <p:to>
                                        <p:strVal val="visible"/>
                                      </p:to>
                                    </p:set>
                                    <p:animEffect transition="in" filter="box(in)">
                                      <p:cBhvr>
                                        <p:cTn id="29" dur="500"/>
                                        <p:tgtEl>
                                          <p:spTgt spid="8499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85003"/>
                                        </p:tgtEl>
                                        <p:attrNameLst>
                                          <p:attrName>style.visibility</p:attrName>
                                        </p:attrNameLst>
                                      </p:cBhvr>
                                      <p:to>
                                        <p:strVal val="visible"/>
                                      </p:to>
                                    </p:set>
                                    <p:animEffect transition="in" filter="box(in)">
                                      <p:cBhvr>
                                        <p:cTn id="34" dur="500"/>
                                        <p:tgtEl>
                                          <p:spTgt spid="85003"/>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85000"/>
                                        </p:tgtEl>
                                        <p:attrNameLst>
                                          <p:attrName>style.visibility</p:attrName>
                                        </p:attrNameLst>
                                      </p:cBhvr>
                                      <p:to>
                                        <p:strVal val="visible"/>
                                      </p:to>
                                    </p:set>
                                    <p:animEffect transition="in" filter="box(in)">
                                      <p:cBhvr>
                                        <p:cTn id="39" dur="500"/>
                                        <p:tgtEl>
                                          <p:spTgt spid="8500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84998"/>
                                        </p:tgtEl>
                                        <p:attrNameLst>
                                          <p:attrName>style.visibility</p:attrName>
                                        </p:attrNameLst>
                                      </p:cBhvr>
                                      <p:to>
                                        <p:strVal val="visible"/>
                                      </p:to>
                                    </p:set>
                                    <p:animEffect transition="in" filter="box(in)">
                                      <p:cBhvr>
                                        <p:cTn id="44" dur="5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611188" y="2708275"/>
            <a:ext cx="6540500" cy="946150"/>
          </a:xfrm>
          <a:prstGeom prst="rect">
            <a:avLst/>
          </a:prstGeom>
          <a:noFill/>
          <a:ln w="9525">
            <a:noFill/>
            <a:miter lim="800000"/>
            <a:headEnd/>
            <a:tailEnd/>
          </a:ln>
        </p:spPr>
        <p:txBody>
          <a:bodyPr wrap="none">
            <a:spAutoFit/>
          </a:bodyPr>
          <a:lstStyle/>
          <a:p>
            <a:r>
              <a:rPr lang="de-DE" sz="2800" b="1">
                <a:latin typeface="Script MT Bold" pitchFamily="66" charset="0"/>
              </a:rPr>
              <a:t>„Ein Armer aber mit Namen Lazarus, lag in</a:t>
            </a:r>
          </a:p>
          <a:p>
            <a:r>
              <a:rPr lang="de-DE" sz="2800" b="1">
                <a:latin typeface="Script MT Bold" pitchFamily="66" charset="0"/>
              </a:rPr>
              <a:t>dessen Tor, voller Geschwüre,“ (Lk. 16,20)  </a:t>
            </a:r>
          </a:p>
        </p:txBody>
      </p:sp>
      <p:pic>
        <p:nvPicPr>
          <p:cNvPr id="86021" name="Picture 5" descr="armut"/>
          <p:cNvPicPr>
            <a:picLocks noChangeAspect="1" noChangeArrowheads="1"/>
          </p:cNvPicPr>
          <p:nvPr/>
        </p:nvPicPr>
        <p:blipFill>
          <a:blip r:embed="rId2" cstate="print"/>
          <a:srcRect/>
          <a:stretch>
            <a:fillRect/>
          </a:stretch>
        </p:blipFill>
        <p:spPr bwMode="auto">
          <a:xfrm>
            <a:off x="1116013" y="404813"/>
            <a:ext cx="2533650" cy="1905000"/>
          </a:xfrm>
          <a:prstGeom prst="rect">
            <a:avLst/>
          </a:prstGeom>
          <a:noFill/>
          <a:ln w="9525">
            <a:noFill/>
            <a:miter lim="800000"/>
            <a:headEnd/>
            <a:tailEnd/>
          </a:ln>
        </p:spPr>
      </p:pic>
      <p:pic>
        <p:nvPicPr>
          <p:cNvPr id="86023" name="Picture 7" descr="alkoholismus"/>
          <p:cNvPicPr>
            <a:picLocks noChangeAspect="1" noChangeArrowheads="1"/>
          </p:cNvPicPr>
          <p:nvPr/>
        </p:nvPicPr>
        <p:blipFill>
          <a:blip r:embed="rId3" cstate="print"/>
          <a:srcRect/>
          <a:stretch>
            <a:fillRect/>
          </a:stretch>
        </p:blipFill>
        <p:spPr bwMode="auto">
          <a:xfrm>
            <a:off x="1187450" y="4365625"/>
            <a:ext cx="2070100" cy="1552575"/>
          </a:xfrm>
          <a:prstGeom prst="rect">
            <a:avLst/>
          </a:prstGeom>
          <a:noFill/>
          <a:ln w="9525">
            <a:noFill/>
            <a:miter lim="800000"/>
            <a:headEnd/>
            <a:tailEnd/>
          </a:ln>
        </p:spPr>
      </p:pic>
      <p:pic>
        <p:nvPicPr>
          <p:cNvPr id="86024" name="Picture 8" descr="haiti"/>
          <p:cNvPicPr>
            <a:picLocks noChangeAspect="1" noChangeArrowheads="1"/>
          </p:cNvPicPr>
          <p:nvPr/>
        </p:nvPicPr>
        <p:blipFill>
          <a:blip r:embed="rId4" cstate="print"/>
          <a:srcRect/>
          <a:stretch>
            <a:fillRect/>
          </a:stretch>
        </p:blipFill>
        <p:spPr bwMode="auto">
          <a:xfrm>
            <a:off x="4140200" y="765175"/>
            <a:ext cx="2454275" cy="1635125"/>
          </a:xfrm>
          <a:prstGeom prst="rect">
            <a:avLst/>
          </a:prstGeom>
          <a:noFill/>
          <a:ln w="9525">
            <a:noFill/>
            <a:miter lim="800000"/>
            <a:headEnd/>
            <a:tailEnd/>
          </a:ln>
        </p:spPr>
      </p:pic>
      <p:pic>
        <p:nvPicPr>
          <p:cNvPr id="86025" name="Picture 9" descr="seuchen"/>
          <p:cNvPicPr>
            <a:picLocks noChangeAspect="1" noChangeArrowheads="1"/>
          </p:cNvPicPr>
          <p:nvPr/>
        </p:nvPicPr>
        <p:blipFill>
          <a:blip r:embed="rId5" cstate="print"/>
          <a:srcRect/>
          <a:stretch>
            <a:fillRect/>
          </a:stretch>
        </p:blipFill>
        <p:spPr bwMode="auto">
          <a:xfrm>
            <a:off x="3779838" y="4437063"/>
            <a:ext cx="2071687" cy="1335087"/>
          </a:xfrm>
          <a:prstGeom prst="rect">
            <a:avLst/>
          </a:prstGeom>
          <a:noFill/>
          <a:ln w="9525">
            <a:noFill/>
            <a:miter lim="800000"/>
            <a:headEnd/>
            <a:tailEnd/>
          </a:ln>
        </p:spPr>
      </p:pic>
      <p:pic>
        <p:nvPicPr>
          <p:cNvPr id="86026" name="Picture 10" descr="erdbeben"/>
          <p:cNvPicPr>
            <a:picLocks noChangeAspect="1" noChangeArrowheads="1"/>
          </p:cNvPicPr>
          <p:nvPr/>
        </p:nvPicPr>
        <p:blipFill>
          <a:blip r:embed="rId6" cstate="print"/>
          <a:srcRect/>
          <a:stretch>
            <a:fillRect/>
          </a:stretch>
        </p:blipFill>
        <p:spPr bwMode="auto">
          <a:xfrm>
            <a:off x="6084888" y="3644900"/>
            <a:ext cx="2501900" cy="1652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6020"/>
                                        </p:tgtEl>
                                        <p:attrNameLst>
                                          <p:attrName>style.visibility</p:attrName>
                                        </p:attrNameLst>
                                      </p:cBhvr>
                                      <p:to>
                                        <p:strVal val="visible"/>
                                      </p:to>
                                    </p:set>
                                    <p:anim calcmode="discrete" valueType="clr">
                                      <p:cBhvr override="childStyle">
                                        <p:cTn id="7" dur="80"/>
                                        <p:tgtEl>
                                          <p:spTgt spid="860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6020"/>
                                        </p:tgtEl>
                                        <p:attrNameLst>
                                          <p:attrName>fillcolor</p:attrName>
                                        </p:attrNameLst>
                                      </p:cBhvr>
                                      <p:tavLst>
                                        <p:tav tm="0">
                                          <p:val>
                                            <p:clrVal>
                                              <a:schemeClr val="accent2"/>
                                            </p:clrVal>
                                          </p:val>
                                        </p:tav>
                                        <p:tav tm="50000">
                                          <p:val>
                                            <p:clrVal>
                                              <a:schemeClr val="hlink"/>
                                            </p:clrVal>
                                          </p:val>
                                        </p:tav>
                                      </p:tavLst>
                                    </p:anim>
                                    <p:set>
                                      <p:cBhvr>
                                        <p:cTn id="9" dur="80"/>
                                        <p:tgtEl>
                                          <p:spTgt spid="860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86025"/>
                                        </p:tgtEl>
                                        <p:attrNameLst>
                                          <p:attrName>style.visibility</p:attrName>
                                        </p:attrNameLst>
                                      </p:cBhvr>
                                      <p:to>
                                        <p:strVal val="visible"/>
                                      </p:to>
                                    </p:set>
                                    <p:animEffect transition="in" filter="box(in)">
                                      <p:cBhvr>
                                        <p:cTn id="14" dur="500"/>
                                        <p:tgtEl>
                                          <p:spTgt spid="8602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86021"/>
                                        </p:tgtEl>
                                        <p:attrNameLst>
                                          <p:attrName>style.visibility</p:attrName>
                                        </p:attrNameLst>
                                      </p:cBhvr>
                                      <p:to>
                                        <p:strVal val="visible"/>
                                      </p:to>
                                    </p:set>
                                    <p:animEffect transition="in" filter="box(in)">
                                      <p:cBhvr>
                                        <p:cTn id="19" dur="500"/>
                                        <p:tgtEl>
                                          <p:spTgt spid="8602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6023"/>
                                        </p:tgtEl>
                                        <p:attrNameLst>
                                          <p:attrName>style.visibility</p:attrName>
                                        </p:attrNameLst>
                                      </p:cBhvr>
                                      <p:to>
                                        <p:strVal val="visible"/>
                                      </p:to>
                                    </p:set>
                                    <p:animEffect transition="in" filter="box(in)">
                                      <p:cBhvr>
                                        <p:cTn id="24" dur="500"/>
                                        <p:tgtEl>
                                          <p:spTgt spid="86023"/>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86024"/>
                                        </p:tgtEl>
                                        <p:attrNameLst>
                                          <p:attrName>style.visibility</p:attrName>
                                        </p:attrNameLst>
                                      </p:cBhvr>
                                      <p:to>
                                        <p:strVal val="visible"/>
                                      </p:to>
                                    </p:set>
                                    <p:animEffect transition="in" filter="box(in)">
                                      <p:cBhvr>
                                        <p:cTn id="29" dur="500"/>
                                        <p:tgtEl>
                                          <p:spTgt spid="86024"/>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86026"/>
                                        </p:tgtEl>
                                        <p:attrNameLst>
                                          <p:attrName>style.visibility</p:attrName>
                                        </p:attrNameLst>
                                      </p:cBhvr>
                                      <p:to>
                                        <p:strVal val="visible"/>
                                      </p:to>
                                    </p:set>
                                    <p:animEffect transition="in" filter="box(in)">
                                      <p:cBhvr>
                                        <p:cTn id="34" dur="5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611188" y="2708275"/>
            <a:ext cx="7666037" cy="1373188"/>
          </a:xfrm>
          <a:prstGeom prst="rect">
            <a:avLst/>
          </a:prstGeom>
          <a:noFill/>
          <a:ln w="9525">
            <a:noFill/>
            <a:miter lim="800000"/>
            <a:headEnd/>
            <a:tailEnd/>
          </a:ln>
        </p:spPr>
        <p:txBody>
          <a:bodyPr wrap="none">
            <a:spAutoFit/>
          </a:bodyPr>
          <a:lstStyle/>
          <a:p>
            <a:r>
              <a:rPr lang="de-DE" sz="2800" b="1">
                <a:latin typeface="Script MT Bold" pitchFamily="66" charset="0"/>
              </a:rPr>
              <a:t>„und er begehrte, sich mit den Abfällen vom Tisch des</a:t>
            </a:r>
          </a:p>
          <a:p>
            <a:r>
              <a:rPr lang="de-DE" sz="2800" b="1">
                <a:latin typeface="Script MT Bold" pitchFamily="66" charset="0"/>
              </a:rPr>
              <a:t>Reichen zu sättigen; aber auch die Hunde kamen und</a:t>
            </a:r>
          </a:p>
          <a:p>
            <a:r>
              <a:rPr lang="de-DE" sz="2800" b="1">
                <a:latin typeface="Script MT Bold" pitchFamily="66" charset="0"/>
              </a:rPr>
              <a:t>leckten seine Geschwüre.“ (Lk. 16,21)  </a:t>
            </a:r>
          </a:p>
        </p:txBody>
      </p:sp>
      <p:pic>
        <p:nvPicPr>
          <p:cNvPr id="87045" name="Picture 5" descr="altkleider"/>
          <p:cNvPicPr>
            <a:picLocks noChangeAspect="1" noChangeArrowheads="1"/>
          </p:cNvPicPr>
          <p:nvPr/>
        </p:nvPicPr>
        <p:blipFill>
          <a:blip r:embed="rId2" cstate="print"/>
          <a:srcRect/>
          <a:stretch>
            <a:fillRect/>
          </a:stretch>
        </p:blipFill>
        <p:spPr bwMode="auto">
          <a:xfrm>
            <a:off x="1763713" y="4076700"/>
            <a:ext cx="2520950" cy="2016125"/>
          </a:xfrm>
          <a:prstGeom prst="rect">
            <a:avLst/>
          </a:prstGeom>
          <a:noFill/>
          <a:ln w="9525">
            <a:noFill/>
            <a:miter lim="800000"/>
            <a:headEnd/>
            <a:tailEnd/>
          </a:ln>
        </p:spPr>
      </p:pic>
      <p:pic>
        <p:nvPicPr>
          <p:cNvPr id="20484" name="Picture 6" descr="brotkrumen"/>
          <p:cNvPicPr>
            <a:picLocks noChangeAspect="1" noChangeArrowheads="1"/>
          </p:cNvPicPr>
          <p:nvPr/>
        </p:nvPicPr>
        <p:blipFill>
          <a:blip r:embed="rId3" cstate="print"/>
          <a:srcRect/>
          <a:stretch>
            <a:fillRect/>
          </a:stretch>
        </p:blipFill>
        <p:spPr bwMode="auto">
          <a:xfrm>
            <a:off x="2339975" y="981075"/>
            <a:ext cx="4281488" cy="1973263"/>
          </a:xfrm>
          <a:prstGeom prst="rect">
            <a:avLst/>
          </a:prstGeom>
          <a:noFill/>
          <a:ln w="9525">
            <a:noFill/>
            <a:miter lim="800000"/>
            <a:headEnd/>
            <a:tailEnd/>
          </a:ln>
        </p:spPr>
      </p:pic>
      <p:pic>
        <p:nvPicPr>
          <p:cNvPr id="87047" name="Picture 7" descr="brosamen"/>
          <p:cNvPicPr>
            <a:picLocks noChangeAspect="1" noChangeArrowheads="1"/>
          </p:cNvPicPr>
          <p:nvPr/>
        </p:nvPicPr>
        <p:blipFill>
          <a:blip r:embed="rId4" cstate="print"/>
          <a:srcRect/>
          <a:stretch>
            <a:fillRect/>
          </a:stretch>
        </p:blipFill>
        <p:spPr bwMode="auto">
          <a:xfrm>
            <a:off x="5580063" y="4149725"/>
            <a:ext cx="2792412" cy="1997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7044"/>
                                        </p:tgtEl>
                                        <p:attrNameLst>
                                          <p:attrName>style.visibility</p:attrName>
                                        </p:attrNameLst>
                                      </p:cBhvr>
                                      <p:to>
                                        <p:strVal val="visible"/>
                                      </p:to>
                                    </p:set>
                                    <p:anim calcmode="discrete" valueType="clr">
                                      <p:cBhvr override="childStyle">
                                        <p:cTn id="7" dur="80"/>
                                        <p:tgtEl>
                                          <p:spTgt spid="870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4"/>
                                        </p:tgtEl>
                                        <p:attrNameLst>
                                          <p:attrName>fillcolor</p:attrName>
                                        </p:attrNameLst>
                                      </p:cBhvr>
                                      <p:tavLst>
                                        <p:tav tm="0">
                                          <p:val>
                                            <p:clrVal>
                                              <a:schemeClr val="accent2"/>
                                            </p:clrVal>
                                          </p:val>
                                        </p:tav>
                                        <p:tav tm="50000">
                                          <p:val>
                                            <p:clrVal>
                                              <a:schemeClr val="hlink"/>
                                            </p:clrVal>
                                          </p:val>
                                        </p:tav>
                                      </p:tavLst>
                                    </p:anim>
                                    <p:set>
                                      <p:cBhvr>
                                        <p:cTn id="9" dur="80"/>
                                        <p:tgtEl>
                                          <p:spTgt spid="8704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87047"/>
                                        </p:tgtEl>
                                        <p:attrNameLst>
                                          <p:attrName>style.visibility</p:attrName>
                                        </p:attrNameLst>
                                      </p:cBhvr>
                                      <p:to>
                                        <p:strVal val="visible"/>
                                      </p:to>
                                    </p:set>
                                    <p:animEffect transition="in" filter="box(in)">
                                      <p:cBhvr>
                                        <p:cTn id="14" dur="500"/>
                                        <p:tgtEl>
                                          <p:spTgt spid="8704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87045"/>
                                        </p:tgtEl>
                                        <p:attrNameLst>
                                          <p:attrName>style.visibility</p:attrName>
                                        </p:attrNameLst>
                                      </p:cBhvr>
                                      <p:to>
                                        <p:strVal val="visible"/>
                                      </p:to>
                                    </p:set>
                                    <p:animEffect transition="in" filter="box(in)">
                                      <p:cBhvr>
                                        <p:cTn id="19"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DSC01635"/>
          <p:cNvPicPr>
            <a:picLocks noChangeAspect="1" noChangeArrowheads="1"/>
          </p:cNvPicPr>
          <p:nvPr/>
        </p:nvPicPr>
        <p:blipFill>
          <a:blip r:embed="rId2" cstate="print">
            <a:lum bright="16000" contrast="-36000"/>
          </a:blip>
          <a:srcRect/>
          <a:stretch>
            <a:fillRect/>
          </a:stretch>
        </p:blipFill>
        <p:spPr bwMode="auto">
          <a:xfrm>
            <a:off x="0" y="0"/>
            <a:ext cx="9144000" cy="6858000"/>
          </a:xfrm>
          <a:prstGeom prst="rect">
            <a:avLst/>
          </a:prstGeom>
          <a:noFill/>
          <a:ln w="9525">
            <a:noFill/>
            <a:miter lim="800000"/>
            <a:headEnd/>
            <a:tailEnd/>
          </a:ln>
        </p:spPr>
      </p:pic>
      <p:sp>
        <p:nvSpPr>
          <p:cNvPr id="56323" name="Text Box 3"/>
          <p:cNvSpPr txBox="1">
            <a:spLocks noChangeArrowheads="1"/>
          </p:cNvSpPr>
          <p:nvPr/>
        </p:nvSpPr>
        <p:spPr bwMode="auto">
          <a:xfrm>
            <a:off x="66675" y="1033463"/>
            <a:ext cx="8561388" cy="5310187"/>
          </a:xfrm>
          <a:prstGeom prst="rect">
            <a:avLst/>
          </a:prstGeom>
          <a:noFill/>
          <a:ln w="9525">
            <a:noFill/>
            <a:miter lim="800000"/>
            <a:headEnd/>
            <a:tailEnd/>
          </a:ln>
        </p:spPr>
        <p:txBody>
          <a:bodyPr wrap="none">
            <a:spAutoFit/>
          </a:bodyPr>
          <a:lstStyle/>
          <a:p>
            <a:r>
              <a:rPr lang="de-DE" b="1" i="1">
                <a:latin typeface="Script MT Bold" pitchFamily="66" charset="0"/>
              </a:rPr>
              <a:t>Herr, du bist unsere Wohnung gewesen von Geschlecht zu Geschlecht. </a:t>
            </a:r>
          </a:p>
          <a:p>
            <a:r>
              <a:rPr lang="de-DE" b="1" i="1">
                <a:latin typeface="Script MT Bold" pitchFamily="66" charset="0"/>
              </a:rPr>
              <a:t>Ehe geboren waren die Berge, und du die Erde und den Erdkreis erschaffen hattest-ja, </a:t>
            </a:r>
          </a:p>
          <a:p>
            <a:r>
              <a:rPr lang="de-DE" b="1" i="1">
                <a:latin typeface="Script MT Bold" pitchFamily="66" charset="0"/>
              </a:rPr>
              <a:t>von Ewigkeit zu Ewigkeit bist du Gott. Du lässest zum Staube zurückkehren den Menschen, </a:t>
            </a:r>
          </a:p>
          <a:p>
            <a:r>
              <a:rPr lang="de-DE" b="1" i="1">
                <a:latin typeface="Script MT Bold" pitchFamily="66" charset="0"/>
              </a:rPr>
              <a:t>und sprichst: Kehret zurück, ihr Menschenkinder! </a:t>
            </a:r>
          </a:p>
          <a:p>
            <a:r>
              <a:rPr lang="de-DE" b="1" i="1">
                <a:latin typeface="Script MT Bold" pitchFamily="66" charset="0"/>
              </a:rPr>
              <a:t>Denn tausend Jahre sind in deinen Augen wie der gestrige Tag, wenn er vergangen ist,</a:t>
            </a:r>
          </a:p>
          <a:p>
            <a:r>
              <a:rPr lang="de-DE" b="1" i="1">
                <a:latin typeface="Script MT Bold" pitchFamily="66" charset="0"/>
              </a:rPr>
              <a:t>und wie eine Wache in der Nacht. </a:t>
            </a:r>
          </a:p>
          <a:p>
            <a:r>
              <a:rPr lang="de-DE" b="1" i="1">
                <a:latin typeface="Script MT Bold" pitchFamily="66" charset="0"/>
              </a:rPr>
              <a:t>Du schwemmst sie hinweg, sie sind wie ein Schlaf, am Morgen wie Gras, das aufsprosst; </a:t>
            </a:r>
          </a:p>
          <a:p>
            <a:r>
              <a:rPr lang="de-DE" b="1" i="1">
                <a:latin typeface="Script MT Bold" pitchFamily="66" charset="0"/>
              </a:rPr>
              <a:t>am Morgen blüht es und sprosst auf; am Abend wird es abgemäht und verdorrt. </a:t>
            </a:r>
          </a:p>
          <a:p>
            <a:r>
              <a:rPr lang="de-DE" b="1" i="1">
                <a:latin typeface="Script MT Bold" pitchFamily="66" charset="0"/>
              </a:rPr>
              <a:t>Denn wir vergehen durch deinen Zorn, und durch deinen Grimm werden wir </a:t>
            </a:r>
          </a:p>
          <a:p>
            <a:r>
              <a:rPr lang="de-DE" b="1" i="1">
                <a:latin typeface="Script MT Bold" pitchFamily="66" charset="0"/>
              </a:rPr>
              <a:t>hinweggeschreckt. Du hast unsere Ungerechtigkeiten vor dich gestellt, unser </a:t>
            </a:r>
          </a:p>
          <a:p>
            <a:r>
              <a:rPr lang="de-DE" b="1" i="1">
                <a:latin typeface="Script MT Bold" pitchFamily="66" charset="0"/>
              </a:rPr>
              <a:t>verborgenes Tun vor das Licht deines Angesichts. </a:t>
            </a:r>
          </a:p>
          <a:p>
            <a:r>
              <a:rPr lang="de-DE" b="1" i="1">
                <a:latin typeface="Script MT Bold" pitchFamily="66" charset="0"/>
              </a:rPr>
              <a:t>Denn alle unsere Tage schwinden durch deinen Grimm, wir bringen unsere Jahre </a:t>
            </a:r>
          </a:p>
          <a:p>
            <a:r>
              <a:rPr lang="de-DE" b="1" i="1">
                <a:latin typeface="Script MT Bold" pitchFamily="66" charset="0"/>
              </a:rPr>
              <a:t>zu wie einen Gedanken. </a:t>
            </a:r>
          </a:p>
          <a:p>
            <a:r>
              <a:rPr lang="de-DE" b="1" i="1">
                <a:latin typeface="Script MT Bold" pitchFamily="66" charset="0"/>
              </a:rPr>
              <a:t>Die Tage unserer Jahre, -ihrer sind siebzig Jahre, und, wenn in Kraft, achtzig Jahre, </a:t>
            </a:r>
          </a:p>
          <a:p>
            <a:r>
              <a:rPr lang="de-DE" b="1" i="1">
                <a:latin typeface="Script MT Bold" pitchFamily="66" charset="0"/>
              </a:rPr>
              <a:t>und ihr Stolz ist Mühsal und Nichtigkeit, denn schnell eilt es vorüber, und wir fliegen dahin. </a:t>
            </a:r>
          </a:p>
          <a:p>
            <a:r>
              <a:rPr lang="de-DE" b="1" i="1">
                <a:latin typeface="Script MT Bold" pitchFamily="66" charset="0"/>
              </a:rPr>
              <a:t>Wer erkennt die Stärke deines Zornes, und, deiner Furcht gemäß, deinen Grimm? </a:t>
            </a:r>
          </a:p>
          <a:p>
            <a:r>
              <a:rPr lang="de-DE" b="1" i="1">
                <a:latin typeface="Script MT Bold" pitchFamily="66" charset="0"/>
              </a:rPr>
              <a:t>So lehre uns denn zählen unsere Tage, auf dass wir ein weises Herz erlangen!</a:t>
            </a:r>
          </a:p>
          <a:p>
            <a:r>
              <a:rPr lang="de-DE" b="1" i="1">
                <a:latin typeface="Script MT Bold" pitchFamily="66" charset="0"/>
              </a:rPr>
              <a:t>(Ps. 90,1-12)</a:t>
            </a:r>
            <a:r>
              <a:rPr lang="de-DE"/>
              <a:t> </a:t>
            </a:r>
          </a:p>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23"/>
                                        </p:tgtEl>
                                        <p:attrNameLst>
                                          <p:attrName>style.visibility</p:attrName>
                                        </p:attrNameLst>
                                      </p:cBhvr>
                                      <p:to>
                                        <p:strVal val="visible"/>
                                      </p:to>
                                    </p:set>
                                    <p:anim calcmode="discrete" valueType="clr">
                                      <p:cBhvr override="childStyle">
                                        <p:cTn id="7" dur="80"/>
                                        <p:tgtEl>
                                          <p:spTgt spid="563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3"/>
                                        </p:tgtEl>
                                        <p:attrNameLst>
                                          <p:attrName>fillcolor</p:attrName>
                                        </p:attrNameLst>
                                      </p:cBhvr>
                                      <p:tavLst>
                                        <p:tav tm="0">
                                          <p:val>
                                            <p:clrVal>
                                              <a:schemeClr val="accent2"/>
                                            </p:clrVal>
                                          </p:val>
                                        </p:tav>
                                        <p:tav tm="50000">
                                          <p:val>
                                            <p:clrVal>
                                              <a:schemeClr val="hlink"/>
                                            </p:clrVal>
                                          </p:val>
                                        </p:tav>
                                      </p:tavLst>
                                    </p:anim>
                                    <p:set>
                                      <p:cBhvr>
                                        <p:cTn id="9" dur="80"/>
                                        <p:tgtEl>
                                          <p:spTgt spid="563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wolk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8069" name="Text Box 5"/>
          <p:cNvSpPr txBox="1">
            <a:spLocks noChangeArrowheads="1"/>
          </p:cNvSpPr>
          <p:nvPr/>
        </p:nvSpPr>
        <p:spPr bwMode="auto">
          <a:xfrm>
            <a:off x="611188" y="2708275"/>
            <a:ext cx="7359650" cy="1373188"/>
          </a:xfrm>
          <a:prstGeom prst="rect">
            <a:avLst/>
          </a:prstGeom>
          <a:noFill/>
          <a:ln w="9525">
            <a:noFill/>
            <a:miter lim="800000"/>
            <a:headEnd/>
            <a:tailEnd/>
          </a:ln>
        </p:spPr>
        <p:txBody>
          <a:bodyPr wrap="none">
            <a:spAutoFit/>
          </a:bodyPr>
          <a:lstStyle/>
          <a:p>
            <a:r>
              <a:rPr lang="de-DE" sz="2800" b="1">
                <a:latin typeface="Script MT Bold" pitchFamily="66" charset="0"/>
              </a:rPr>
              <a:t>„Es geschah aber, dass der Arme starb und von den</a:t>
            </a:r>
          </a:p>
          <a:p>
            <a:r>
              <a:rPr lang="de-DE" sz="2800" b="1">
                <a:latin typeface="Script MT Bold" pitchFamily="66" charset="0"/>
              </a:rPr>
              <a:t>Engeln in Abrahams Schoß getragen wurde.“ </a:t>
            </a:r>
          </a:p>
          <a:p>
            <a:r>
              <a:rPr lang="de-DE" sz="2800" b="1">
                <a:latin typeface="Script MT Bold" pitchFamily="66" charset="0"/>
              </a:rPr>
              <a:t>(Lk. 16,22)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8069"/>
                                        </p:tgtEl>
                                        <p:attrNameLst>
                                          <p:attrName>style.visibility</p:attrName>
                                        </p:attrNameLst>
                                      </p:cBhvr>
                                      <p:to>
                                        <p:strVal val="visible"/>
                                      </p:to>
                                    </p:set>
                                    <p:anim calcmode="discrete" valueType="clr">
                                      <p:cBhvr override="childStyle">
                                        <p:cTn id="7" dur="80"/>
                                        <p:tgtEl>
                                          <p:spTgt spid="8806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8069"/>
                                        </p:tgtEl>
                                        <p:attrNameLst>
                                          <p:attrName>fillcolor</p:attrName>
                                        </p:attrNameLst>
                                      </p:cBhvr>
                                      <p:tavLst>
                                        <p:tav tm="0">
                                          <p:val>
                                            <p:clrVal>
                                              <a:schemeClr val="accent2"/>
                                            </p:clrVal>
                                          </p:val>
                                        </p:tav>
                                        <p:tav tm="50000">
                                          <p:val>
                                            <p:clrVal>
                                              <a:schemeClr val="hlink"/>
                                            </p:clrVal>
                                          </p:val>
                                        </p:tav>
                                      </p:tavLst>
                                    </p:anim>
                                    <p:set>
                                      <p:cBhvr>
                                        <p:cTn id="9" dur="80"/>
                                        <p:tgtEl>
                                          <p:spTgt spid="880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611188" y="2708275"/>
            <a:ext cx="7732712" cy="946150"/>
          </a:xfrm>
          <a:prstGeom prst="rect">
            <a:avLst/>
          </a:prstGeom>
          <a:noFill/>
          <a:ln w="9525">
            <a:noFill/>
            <a:miter lim="800000"/>
            <a:headEnd/>
            <a:tailEnd/>
          </a:ln>
        </p:spPr>
        <p:txBody>
          <a:bodyPr wrap="none">
            <a:spAutoFit/>
          </a:bodyPr>
          <a:lstStyle/>
          <a:p>
            <a:r>
              <a:rPr lang="de-DE" sz="2800" b="1">
                <a:solidFill>
                  <a:srgbClr val="FFFFFF"/>
                </a:solidFill>
                <a:latin typeface="Script MT Bold" pitchFamily="66" charset="0"/>
              </a:rPr>
              <a:t>„Es starb aber auch der Reiche und wurde begraben.“ </a:t>
            </a:r>
          </a:p>
          <a:p>
            <a:r>
              <a:rPr lang="de-DE" sz="2800" b="1">
                <a:solidFill>
                  <a:srgbClr val="FFFFFF"/>
                </a:solidFill>
                <a:latin typeface="Script MT Bold" pitchFamily="66" charset="0"/>
              </a:rPr>
              <a:t>(Lk. 16,22)  </a:t>
            </a:r>
          </a:p>
        </p:txBody>
      </p:sp>
      <p:pic>
        <p:nvPicPr>
          <p:cNvPr id="89093" name="Picture 5" descr="begraebnis"/>
          <p:cNvPicPr>
            <a:picLocks noChangeAspect="1" noChangeArrowheads="1"/>
          </p:cNvPicPr>
          <p:nvPr/>
        </p:nvPicPr>
        <p:blipFill>
          <a:blip r:embed="rId2" cstate="print"/>
          <a:srcRect/>
          <a:stretch>
            <a:fillRect/>
          </a:stretch>
        </p:blipFill>
        <p:spPr bwMode="auto">
          <a:xfrm>
            <a:off x="3995738" y="3429000"/>
            <a:ext cx="3476625" cy="231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box(in)">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9092"/>
                                        </p:tgtEl>
                                        <p:attrNameLst>
                                          <p:attrName>style.visibility</p:attrName>
                                        </p:attrNameLst>
                                      </p:cBhvr>
                                      <p:to>
                                        <p:strVal val="visible"/>
                                      </p:to>
                                    </p:set>
                                    <p:anim calcmode="discrete" valueType="clr">
                                      <p:cBhvr override="childStyle">
                                        <p:cTn id="12" dur="80"/>
                                        <p:tgtEl>
                                          <p:spTgt spid="8909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9092"/>
                                        </p:tgtEl>
                                        <p:attrNameLst>
                                          <p:attrName>fillcolor</p:attrName>
                                        </p:attrNameLst>
                                      </p:cBhvr>
                                      <p:tavLst>
                                        <p:tav tm="0">
                                          <p:val>
                                            <p:clrVal>
                                              <a:schemeClr val="accent2"/>
                                            </p:clrVal>
                                          </p:val>
                                        </p:tav>
                                        <p:tav tm="50000">
                                          <p:val>
                                            <p:clrVal>
                                              <a:schemeClr val="hlink"/>
                                            </p:clrVal>
                                          </p:val>
                                        </p:tav>
                                      </p:tavLst>
                                    </p:anim>
                                    <p:set>
                                      <p:cBhvr>
                                        <p:cTn id="14" dur="80"/>
                                        <p:tgtEl>
                                          <p:spTgt spid="890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4" descr="feuerflamme"/>
          <p:cNvPicPr>
            <a:picLocks noChangeAspect="1" noChangeArrowheads="1"/>
          </p:cNvPicPr>
          <p:nvPr/>
        </p:nvPicPr>
        <p:blipFill>
          <a:blip r:embed="rId2" cstate="print">
            <a:lum bright="-34000" contrast="-60000"/>
          </a:blip>
          <a:srcRect/>
          <a:stretch>
            <a:fillRect/>
          </a:stretch>
        </p:blipFill>
        <p:spPr bwMode="auto">
          <a:xfrm>
            <a:off x="0" y="0"/>
            <a:ext cx="9144000" cy="6827838"/>
          </a:xfrm>
          <a:prstGeom prst="rect">
            <a:avLst/>
          </a:prstGeom>
          <a:noFill/>
          <a:ln w="9525">
            <a:noFill/>
            <a:miter lim="800000"/>
            <a:headEnd/>
            <a:tailEnd/>
          </a:ln>
        </p:spPr>
      </p:pic>
      <p:sp>
        <p:nvSpPr>
          <p:cNvPr id="91138" name="Text Box 2"/>
          <p:cNvSpPr txBox="1">
            <a:spLocks noChangeArrowheads="1"/>
          </p:cNvSpPr>
          <p:nvPr/>
        </p:nvSpPr>
        <p:spPr bwMode="auto">
          <a:xfrm>
            <a:off x="611188" y="2708275"/>
            <a:ext cx="8305800" cy="1800225"/>
          </a:xfrm>
          <a:prstGeom prst="rect">
            <a:avLst/>
          </a:prstGeom>
          <a:noFill/>
          <a:ln w="9525">
            <a:noFill/>
            <a:miter lim="800000"/>
            <a:headEnd/>
            <a:tailEnd/>
          </a:ln>
        </p:spPr>
        <p:txBody>
          <a:bodyPr wrap="none">
            <a:spAutoFit/>
          </a:bodyPr>
          <a:lstStyle/>
          <a:p>
            <a:r>
              <a:rPr lang="de-DE" sz="2800" b="1">
                <a:solidFill>
                  <a:srgbClr val="FFFFFF"/>
                </a:solidFill>
                <a:latin typeface="Script MT Bold" pitchFamily="66" charset="0"/>
              </a:rPr>
              <a:t>„Als er im Hades seine Augen aufschlug und in Qualen </a:t>
            </a:r>
          </a:p>
          <a:p>
            <a:r>
              <a:rPr lang="de-DE" sz="2800" b="1">
                <a:solidFill>
                  <a:srgbClr val="FFFFFF"/>
                </a:solidFill>
                <a:latin typeface="Script MT Bold" pitchFamily="66" charset="0"/>
              </a:rPr>
              <a:t>war, sieht er Abraham von weitem und Lazarus in seinem</a:t>
            </a:r>
          </a:p>
          <a:p>
            <a:r>
              <a:rPr lang="de-DE" sz="2800" b="1">
                <a:solidFill>
                  <a:srgbClr val="FFFFFF"/>
                </a:solidFill>
                <a:latin typeface="Script MT Bold" pitchFamily="66" charset="0"/>
              </a:rPr>
              <a:t>Schoß“ </a:t>
            </a:r>
          </a:p>
          <a:p>
            <a:r>
              <a:rPr lang="de-DE" sz="2800" b="1">
                <a:solidFill>
                  <a:srgbClr val="FFFFFF"/>
                </a:solidFill>
                <a:latin typeface="Script MT Bold" pitchFamily="66" charset="0"/>
              </a:rPr>
              <a:t>(Lk. 16,23)  </a:t>
            </a:r>
          </a:p>
        </p:txBody>
      </p:sp>
      <p:pic>
        <p:nvPicPr>
          <p:cNvPr id="91141" name="Picture 5" descr="wolken"/>
          <p:cNvPicPr>
            <a:picLocks noChangeAspect="1" noChangeArrowheads="1"/>
          </p:cNvPicPr>
          <p:nvPr/>
        </p:nvPicPr>
        <p:blipFill>
          <a:blip r:embed="rId3" cstate="print"/>
          <a:srcRect/>
          <a:stretch>
            <a:fillRect/>
          </a:stretch>
        </p:blipFill>
        <p:spPr bwMode="auto">
          <a:xfrm>
            <a:off x="6994525" y="0"/>
            <a:ext cx="2149475" cy="1427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1138"/>
                                        </p:tgtEl>
                                        <p:attrNameLst>
                                          <p:attrName>style.visibility</p:attrName>
                                        </p:attrNameLst>
                                      </p:cBhvr>
                                      <p:to>
                                        <p:strVal val="visible"/>
                                      </p:to>
                                    </p:set>
                                    <p:anim calcmode="discrete" valueType="clr">
                                      <p:cBhvr override="childStyle">
                                        <p:cTn id="7" dur="80"/>
                                        <p:tgtEl>
                                          <p:spTgt spid="911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38"/>
                                        </p:tgtEl>
                                        <p:attrNameLst>
                                          <p:attrName>fillcolor</p:attrName>
                                        </p:attrNameLst>
                                      </p:cBhvr>
                                      <p:tavLst>
                                        <p:tav tm="0">
                                          <p:val>
                                            <p:clrVal>
                                              <a:schemeClr val="accent2"/>
                                            </p:clrVal>
                                          </p:val>
                                        </p:tav>
                                        <p:tav tm="50000">
                                          <p:val>
                                            <p:clrVal>
                                              <a:schemeClr val="hlink"/>
                                            </p:clrVal>
                                          </p:val>
                                        </p:tav>
                                      </p:tavLst>
                                    </p:anim>
                                    <p:set>
                                      <p:cBhvr>
                                        <p:cTn id="9" dur="80"/>
                                        <p:tgtEl>
                                          <p:spTgt spid="9113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91141"/>
                                        </p:tgtEl>
                                        <p:attrNameLst>
                                          <p:attrName>style.visibility</p:attrName>
                                        </p:attrNameLst>
                                      </p:cBhvr>
                                      <p:to>
                                        <p:strVal val="visible"/>
                                      </p:to>
                                    </p:set>
                                    <p:animEffect transition="in" filter="box(in)">
                                      <p:cBhvr>
                                        <p:cTn id="14" dur="5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2" descr="feuerflamme"/>
          <p:cNvPicPr>
            <a:picLocks noChangeAspect="1" noChangeArrowheads="1"/>
          </p:cNvPicPr>
          <p:nvPr/>
        </p:nvPicPr>
        <p:blipFill>
          <a:blip r:embed="rId2" cstate="print">
            <a:lum bright="-34000" contrast="-60000"/>
          </a:blip>
          <a:srcRect/>
          <a:stretch>
            <a:fillRect/>
          </a:stretch>
        </p:blipFill>
        <p:spPr bwMode="auto">
          <a:xfrm>
            <a:off x="0" y="0"/>
            <a:ext cx="9144000" cy="6827838"/>
          </a:xfrm>
          <a:prstGeom prst="rect">
            <a:avLst/>
          </a:prstGeom>
          <a:noFill/>
          <a:ln w="9525">
            <a:noFill/>
            <a:miter lim="800000"/>
            <a:headEnd/>
            <a:tailEnd/>
          </a:ln>
        </p:spPr>
      </p:pic>
      <p:sp>
        <p:nvSpPr>
          <p:cNvPr id="92163" name="Text Box 3"/>
          <p:cNvSpPr txBox="1">
            <a:spLocks noChangeArrowheads="1"/>
          </p:cNvSpPr>
          <p:nvPr/>
        </p:nvSpPr>
        <p:spPr bwMode="auto">
          <a:xfrm>
            <a:off x="611188" y="2708275"/>
            <a:ext cx="8101012" cy="2227263"/>
          </a:xfrm>
          <a:prstGeom prst="rect">
            <a:avLst/>
          </a:prstGeom>
          <a:noFill/>
          <a:ln w="9525">
            <a:noFill/>
            <a:miter lim="800000"/>
            <a:headEnd/>
            <a:tailEnd/>
          </a:ln>
        </p:spPr>
        <p:txBody>
          <a:bodyPr wrap="none">
            <a:spAutoFit/>
          </a:bodyPr>
          <a:lstStyle/>
          <a:p>
            <a:r>
              <a:rPr lang="de-DE" sz="2800" b="1">
                <a:solidFill>
                  <a:srgbClr val="FFFFFF"/>
                </a:solidFill>
                <a:latin typeface="Script MT Bold" pitchFamily="66" charset="0"/>
              </a:rPr>
              <a:t>„Und er rief und sprach: ‚Vater Abraham, erbarme dich </a:t>
            </a:r>
          </a:p>
          <a:p>
            <a:r>
              <a:rPr lang="de-DE" sz="2800" b="1">
                <a:solidFill>
                  <a:srgbClr val="FFFFFF"/>
                </a:solidFill>
                <a:latin typeface="Script MT Bold" pitchFamily="66" charset="0"/>
              </a:rPr>
              <a:t>meiner und sende Lazarus, dass er die Spitze seines</a:t>
            </a:r>
          </a:p>
          <a:p>
            <a:r>
              <a:rPr lang="de-DE" sz="2800" b="1">
                <a:solidFill>
                  <a:srgbClr val="FFFFFF"/>
                </a:solidFill>
                <a:latin typeface="Script MT Bold" pitchFamily="66" charset="0"/>
              </a:rPr>
              <a:t>Fingers ins Wasser tauche und meine Zunge kühle!</a:t>
            </a:r>
          </a:p>
          <a:p>
            <a:r>
              <a:rPr lang="de-DE" sz="2800" b="1">
                <a:solidFill>
                  <a:srgbClr val="FFFFFF"/>
                </a:solidFill>
                <a:latin typeface="Script MT Bold" pitchFamily="66" charset="0"/>
              </a:rPr>
              <a:t>Denn ich leide Pein in dieser Flamme.“ </a:t>
            </a:r>
          </a:p>
          <a:p>
            <a:r>
              <a:rPr lang="de-DE" sz="2800" b="1">
                <a:solidFill>
                  <a:srgbClr val="FFFFFF"/>
                </a:solidFill>
                <a:latin typeface="Script MT Bold" pitchFamily="66" charset="0"/>
              </a:rPr>
              <a:t>(Lk. 16,24)  </a:t>
            </a:r>
          </a:p>
        </p:txBody>
      </p:sp>
      <p:pic>
        <p:nvPicPr>
          <p:cNvPr id="24580" name="Picture 4" descr="wolken"/>
          <p:cNvPicPr>
            <a:picLocks noChangeAspect="1" noChangeArrowheads="1"/>
          </p:cNvPicPr>
          <p:nvPr/>
        </p:nvPicPr>
        <p:blipFill>
          <a:blip r:embed="rId3" cstate="print"/>
          <a:srcRect/>
          <a:stretch>
            <a:fillRect/>
          </a:stretch>
        </p:blipFill>
        <p:spPr bwMode="auto">
          <a:xfrm>
            <a:off x="6994525" y="0"/>
            <a:ext cx="2149475" cy="1427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63"/>
                                        </p:tgtEl>
                                        <p:attrNameLst>
                                          <p:attrName>style.visibility</p:attrName>
                                        </p:attrNameLst>
                                      </p:cBhvr>
                                      <p:to>
                                        <p:strVal val="visible"/>
                                      </p:to>
                                    </p:set>
                                    <p:anim calcmode="discrete" valueType="clr">
                                      <p:cBhvr override="childStyle">
                                        <p:cTn id="7" dur="80"/>
                                        <p:tgtEl>
                                          <p:spTgt spid="921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63"/>
                                        </p:tgtEl>
                                        <p:attrNameLst>
                                          <p:attrName>fillcolor</p:attrName>
                                        </p:attrNameLst>
                                      </p:cBhvr>
                                      <p:tavLst>
                                        <p:tav tm="0">
                                          <p:val>
                                            <p:clrVal>
                                              <a:schemeClr val="accent2"/>
                                            </p:clrVal>
                                          </p:val>
                                        </p:tav>
                                        <p:tav tm="50000">
                                          <p:val>
                                            <p:clrVal>
                                              <a:schemeClr val="hlink"/>
                                            </p:clrVal>
                                          </p:val>
                                        </p:tav>
                                      </p:tavLst>
                                    </p:anim>
                                    <p:set>
                                      <p:cBhvr>
                                        <p:cTn id="9" dur="80"/>
                                        <p:tgtEl>
                                          <p:spTgt spid="921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2" descr="feuerflamme"/>
          <p:cNvPicPr>
            <a:picLocks noChangeAspect="1" noChangeArrowheads="1"/>
          </p:cNvPicPr>
          <p:nvPr/>
        </p:nvPicPr>
        <p:blipFill>
          <a:blip r:embed="rId2" cstate="print">
            <a:lum bright="-34000" contrast="-60000"/>
          </a:blip>
          <a:srcRect/>
          <a:stretch>
            <a:fillRect/>
          </a:stretch>
        </p:blipFill>
        <p:spPr bwMode="auto">
          <a:xfrm>
            <a:off x="0" y="0"/>
            <a:ext cx="9144000" cy="6827838"/>
          </a:xfrm>
          <a:prstGeom prst="rect">
            <a:avLst/>
          </a:prstGeom>
          <a:noFill/>
          <a:ln w="9525">
            <a:noFill/>
            <a:miter lim="800000"/>
            <a:headEnd/>
            <a:tailEnd/>
          </a:ln>
        </p:spPr>
      </p:pic>
      <p:sp>
        <p:nvSpPr>
          <p:cNvPr id="93187" name="Text Box 3"/>
          <p:cNvSpPr txBox="1">
            <a:spLocks noChangeArrowheads="1"/>
          </p:cNvSpPr>
          <p:nvPr/>
        </p:nvSpPr>
        <p:spPr bwMode="auto">
          <a:xfrm>
            <a:off x="611188" y="2708275"/>
            <a:ext cx="8324850" cy="2227263"/>
          </a:xfrm>
          <a:prstGeom prst="rect">
            <a:avLst/>
          </a:prstGeom>
          <a:noFill/>
          <a:ln w="9525">
            <a:noFill/>
            <a:miter lim="800000"/>
            <a:headEnd/>
            <a:tailEnd/>
          </a:ln>
        </p:spPr>
        <p:txBody>
          <a:bodyPr wrap="none">
            <a:spAutoFit/>
          </a:bodyPr>
          <a:lstStyle/>
          <a:p>
            <a:r>
              <a:rPr lang="de-DE" sz="2800" b="1">
                <a:solidFill>
                  <a:srgbClr val="FFFFFF"/>
                </a:solidFill>
                <a:latin typeface="Script MT Bold" pitchFamily="66" charset="0"/>
              </a:rPr>
              <a:t>„Abraham aber sprach: Kind, gedenke, dass du dein</a:t>
            </a:r>
          </a:p>
          <a:p>
            <a:r>
              <a:rPr lang="de-DE" sz="2800" b="1">
                <a:solidFill>
                  <a:srgbClr val="FFFFFF"/>
                </a:solidFill>
                <a:latin typeface="Script MT Bold" pitchFamily="66" charset="0"/>
              </a:rPr>
              <a:t>Gutes völlig empfangen hast in deinem Leben und </a:t>
            </a:r>
          </a:p>
          <a:p>
            <a:r>
              <a:rPr lang="de-DE" sz="2800" b="1">
                <a:solidFill>
                  <a:srgbClr val="FFFFFF"/>
                </a:solidFill>
                <a:latin typeface="Script MT Bold" pitchFamily="66" charset="0"/>
              </a:rPr>
              <a:t>Lazarus ebenso das Böse; jetzt aber wird er hier getröstet,</a:t>
            </a:r>
          </a:p>
          <a:p>
            <a:r>
              <a:rPr lang="de-DE" sz="2800" b="1">
                <a:solidFill>
                  <a:srgbClr val="FFFFFF"/>
                </a:solidFill>
                <a:latin typeface="Script MT Bold" pitchFamily="66" charset="0"/>
              </a:rPr>
              <a:t>du aber leidest Pein.“ </a:t>
            </a:r>
          </a:p>
          <a:p>
            <a:r>
              <a:rPr lang="de-DE" sz="2800" b="1">
                <a:solidFill>
                  <a:srgbClr val="FFFFFF"/>
                </a:solidFill>
                <a:latin typeface="Script MT Bold" pitchFamily="66" charset="0"/>
              </a:rPr>
              <a:t>(Lk. 16,25)  </a:t>
            </a:r>
          </a:p>
        </p:txBody>
      </p:sp>
      <p:pic>
        <p:nvPicPr>
          <p:cNvPr id="25604" name="Picture 4" descr="wolken"/>
          <p:cNvPicPr>
            <a:picLocks noChangeAspect="1" noChangeArrowheads="1"/>
          </p:cNvPicPr>
          <p:nvPr/>
        </p:nvPicPr>
        <p:blipFill>
          <a:blip r:embed="rId3" cstate="print"/>
          <a:srcRect/>
          <a:stretch>
            <a:fillRect/>
          </a:stretch>
        </p:blipFill>
        <p:spPr bwMode="auto">
          <a:xfrm>
            <a:off x="6994525" y="0"/>
            <a:ext cx="2149475" cy="1427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3187"/>
                                        </p:tgtEl>
                                        <p:attrNameLst>
                                          <p:attrName>style.visibility</p:attrName>
                                        </p:attrNameLst>
                                      </p:cBhvr>
                                      <p:to>
                                        <p:strVal val="visible"/>
                                      </p:to>
                                    </p:set>
                                    <p:anim calcmode="discrete" valueType="clr">
                                      <p:cBhvr override="childStyle">
                                        <p:cTn id="7" dur="80"/>
                                        <p:tgtEl>
                                          <p:spTgt spid="931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3187"/>
                                        </p:tgtEl>
                                        <p:attrNameLst>
                                          <p:attrName>fillcolor</p:attrName>
                                        </p:attrNameLst>
                                      </p:cBhvr>
                                      <p:tavLst>
                                        <p:tav tm="0">
                                          <p:val>
                                            <p:clrVal>
                                              <a:schemeClr val="accent2"/>
                                            </p:clrVal>
                                          </p:val>
                                        </p:tav>
                                        <p:tav tm="50000">
                                          <p:val>
                                            <p:clrVal>
                                              <a:schemeClr val="hlink"/>
                                            </p:clrVal>
                                          </p:val>
                                        </p:tav>
                                      </p:tavLst>
                                    </p:anim>
                                    <p:set>
                                      <p:cBhvr>
                                        <p:cTn id="9" dur="80"/>
                                        <p:tgtEl>
                                          <p:spTgt spid="931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2" descr="feuerflamme"/>
          <p:cNvPicPr>
            <a:picLocks noChangeAspect="1" noChangeArrowheads="1"/>
          </p:cNvPicPr>
          <p:nvPr/>
        </p:nvPicPr>
        <p:blipFill>
          <a:blip r:embed="rId2" cstate="print">
            <a:lum bright="-34000" contrast="-60000"/>
          </a:blip>
          <a:srcRect/>
          <a:stretch>
            <a:fillRect/>
          </a:stretch>
        </p:blipFill>
        <p:spPr bwMode="auto">
          <a:xfrm>
            <a:off x="0" y="0"/>
            <a:ext cx="9144000" cy="6827838"/>
          </a:xfrm>
          <a:prstGeom prst="rect">
            <a:avLst/>
          </a:prstGeom>
          <a:noFill/>
          <a:ln w="9525">
            <a:noFill/>
            <a:miter lim="800000"/>
            <a:headEnd/>
            <a:tailEnd/>
          </a:ln>
        </p:spPr>
      </p:pic>
      <p:sp>
        <p:nvSpPr>
          <p:cNvPr id="94211" name="Text Box 3"/>
          <p:cNvSpPr txBox="1">
            <a:spLocks noChangeArrowheads="1"/>
          </p:cNvSpPr>
          <p:nvPr/>
        </p:nvSpPr>
        <p:spPr bwMode="auto">
          <a:xfrm>
            <a:off x="611188" y="2708275"/>
            <a:ext cx="8108950" cy="2227263"/>
          </a:xfrm>
          <a:prstGeom prst="rect">
            <a:avLst/>
          </a:prstGeom>
          <a:noFill/>
          <a:ln w="9525">
            <a:noFill/>
            <a:miter lim="800000"/>
            <a:headEnd/>
            <a:tailEnd/>
          </a:ln>
        </p:spPr>
        <p:txBody>
          <a:bodyPr wrap="none">
            <a:spAutoFit/>
          </a:bodyPr>
          <a:lstStyle/>
          <a:p>
            <a:r>
              <a:rPr lang="de-DE" sz="2800" b="1">
                <a:solidFill>
                  <a:srgbClr val="FFFFFF"/>
                </a:solidFill>
                <a:latin typeface="Script MT Bold" pitchFamily="66" charset="0"/>
              </a:rPr>
              <a:t>„Und zu diesem allen ist zwischen uns und euch eine</a:t>
            </a:r>
          </a:p>
          <a:p>
            <a:r>
              <a:rPr lang="de-DE" sz="2800" b="1">
                <a:solidFill>
                  <a:srgbClr val="FFFFFF"/>
                </a:solidFill>
                <a:latin typeface="Script MT Bold" pitchFamily="66" charset="0"/>
              </a:rPr>
              <a:t>tiefe Kluft festgelegt, damit die, welche von hier zu euch </a:t>
            </a:r>
          </a:p>
          <a:p>
            <a:r>
              <a:rPr lang="de-DE" sz="2800" b="1">
                <a:solidFill>
                  <a:srgbClr val="FFFFFF"/>
                </a:solidFill>
                <a:latin typeface="Script MT Bold" pitchFamily="66" charset="0"/>
              </a:rPr>
              <a:t>hinübergehen wollen es nicht können, noch die, welche von</a:t>
            </a:r>
          </a:p>
          <a:p>
            <a:r>
              <a:rPr lang="de-DE" sz="2800" b="1">
                <a:solidFill>
                  <a:srgbClr val="FFFFFF"/>
                </a:solidFill>
                <a:latin typeface="Script MT Bold" pitchFamily="66" charset="0"/>
              </a:rPr>
              <a:t>dort zu uns herüber kommen wollen.“ </a:t>
            </a:r>
          </a:p>
          <a:p>
            <a:r>
              <a:rPr lang="de-DE" sz="2800" b="1">
                <a:solidFill>
                  <a:srgbClr val="FFFFFF"/>
                </a:solidFill>
                <a:latin typeface="Script MT Bold" pitchFamily="66" charset="0"/>
              </a:rPr>
              <a:t>(Lk. 16,26)  </a:t>
            </a:r>
          </a:p>
        </p:txBody>
      </p:sp>
      <p:pic>
        <p:nvPicPr>
          <p:cNvPr id="26628" name="Picture 4" descr="wolken"/>
          <p:cNvPicPr>
            <a:picLocks noChangeAspect="1" noChangeArrowheads="1"/>
          </p:cNvPicPr>
          <p:nvPr/>
        </p:nvPicPr>
        <p:blipFill>
          <a:blip r:embed="rId3" cstate="print"/>
          <a:srcRect/>
          <a:stretch>
            <a:fillRect/>
          </a:stretch>
        </p:blipFill>
        <p:spPr bwMode="auto">
          <a:xfrm>
            <a:off x="6994525" y="0"/>
            <a:ext cx="2149475" cy="1427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4211"/>
                                        </p:tgtEl>
                                        <p:attrNameLst>
                                          <p:attrName>style.visibility</p:attrName>
                                        </p:attrNameLst>
                                      </p:cBhvr>
                                      <p:to>
                                        <p:strVal val="visible"/>
                                      </p:to>
                                    </p:set>
                                    <p:anim calcmode="discrete" valueType="clr">
                                      <p:cBhvr override="childStyle">
                                        <p:cTn id="7" dur="80"/>
                                        <p:tgtEl>
                                          <p:spTgt spid="942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4211"/>
                                        </p:tgtEl>
                                        <p:attrNameLst>
                                          <p:attrName>fillcolor</p:attrName>
                                        </p:attrNameLst>
                                      </p:cBhvr>
                                      <p:tavLst>
                                        <p:tav tm="0">
                                          <p:val>
                                            <p:clrVal>
                                              <a:schemeClr val="accent2"/>
                                            </p:clrVal>
                                          </p:val>
                                        </p:tav>
                                        <p:tav tm="50000">
                                          <p:val>
                                            <p:clrVal>
                                              <a:schemeClr val="hlink"/>
                                            </p:clrVal>
                                          </p:val>
                                        </p:tav>
                                      </p:tavLst>
                                    </p:anim>
                                    <p:set>
                                      <p:cBhvr>
                                        <p:cTn id="9" dur="80"/>
                                        <p:tgtEl>
                                          <p:spTgt spid="942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feuerflamme"/>
          <p:cNvPicPr>
            <a:picLocks noChangeAspect="1" noChangeArrowheads="1"/>
          </p:cNvPicPr>
          <p:nvPr/>
        </p:nvPicPr>
        <p:blipFill>
          <a:blip r:embed="rId2" cstate="print">
            <a:lum bright="-34000" contrast="-60000"/>
          </a:blip>
          <a:srcRect/>
          <a:stretch>
            <a:fillRect/>
          </a:stretch>
        </p:blipFill>
        <p:spPr bwMode="auto">
          <a:xfrm>
            <a:off x="0" y="0"/>
            <a:ext cx="9144000" cy="6827838"/>
          </a:xfrm>
          <a:prstGeom prst="rect">
            <a:avLst/>
          </a:prstGeom>
          <a:noFill/>
          <a:ln w="9525">
            <a:noFill/>
            <a:miter lim="800000"/>
            <a:headEnd/>
            <a:tailEnd/>
          </a:ln>
        </p:spPr>
      </p:pic>
      <p:sp>
        <p:nvSpPr>
          <p:cNvPr id="95235" name="Text Box 3"/>
          <p:cNvSpPr txBox="1">
            <a:spLocks noChangeArrowheads="1"/>
          </p:cNvSpPr>
          <p:nvPr/>
        </p:nvSpPr>
        <p:spPr bwMode="auto">
          <a:xfrm>
            <a:off x="611188" y="2708275"/>
            <a:ext cx="7893050" cy="2227263"/>
          </a:xfrm>
          <a:prstGeom prst="rect">
            <a:avLst/>
          </a:prstGeom>
          <a:noFill/>
          <a:ln w="9525">
            <a:noFill/>
            <a:miter lim="800000"/>
            <a:headEnd/>
            <a:tailEnd/>
          </a:ln>
        </p:spPr>
        <p:txBody>
          <a:bodyPr wrap="none">
            <a:spAutoFit/>
          </a:bodyPr>
          <a:lstStyle/>
          <a:p>
            <a:r>
              <a:rPr lang="de-DE" sz="2800" b="1">
                <a:solidFill>
                  <a:srgbClr val="FFFFFF"/>
                </a:solidFill>
                <a:latin typeface="Script MT Bold" pitchFamily="66" charset="0"/>
              </a:rPr>
              <a:t>„Er sprach aber: Ich bitte dich nun, Vater, dass du ihn</a:t>
            </a:r>
          </a:p>
          <a:p>
            <a:r>
              <a:rPr lang="de-DE" sz="2800" b="1">
                <a:solidFill>
                  <a:srgbClr val="FFFFFF"/>
                </a:solidFill>
                <a:latin typeface="Script MT Bold" pitchFamily="66" charset="0"/>
              </a:rPr>
              <a:t>in das Haus meines Vaters sendest, denn ich habe noch</a:t>
            </a:r>
          </a:p>
          <a:p>
            <a:r>
              <a:rPr lang="de-DE" sz="2800" b="1">
                <a:solidFill>
                  <a:srgbClr val="FFFFFF"/>
                </a:solidFill>
                <a:latin typeface="Script MT Bold" pitchFamily="66" charset="0"/>
              </a:rPr>
              <a:t>fünf Brüder, dass er ihnen eindringlich Zeugnis ablege,</a:t>
            </a:r>
          </a:p>
          <a:p>
            <a:r>
              <a:rPr lang="de-DE" sz="2800" b="1">
                <a:solidFill>
                  <a:srgbClr val="FFFFFF"/>
                </a:solidFill>
                <a:latin typeface="Script MT Bold" pitchFamily="66" charset="0"/>
              </a:rPr>
              <a:t>damit sie nicht auch an diesen Ort der Qual kommen!“ </a:t>
            </a:r>
          </a:p>
          <a:p>
            <a:r>
              <a:rPr lang="de-DE" sz="2800" b="1">
                <a:solidFill>
                  <a:srgbClr val="FFFFFF"/>
                </a:solidFill>
                <a:latin typeface="Script MT Bold" pitchFamily="66" charset="0"/>
              </a:rPr>
              <a:t>(Lk. 16,29)  </a:t>
            </a:r>
          </a:p>
        </p:txBody>
      </p:sp>
      <p:pic>
        <p:nvPicPr>
          <p:cNvPr id="27652" name="Picture 4" descr="wolken"/>
          <p:cNvPicPr>
            <a:picLocks noChangeAspect="1" noChangeArrowheads="1"/>
          </p:cNvPicPr>
          <p:nvPr/>
        </p:nvPicPr>
        <p:blipFill>
          <a:blip r:embed="rId3" cstate="print"/>
          <a:srcRect/>
          <a:stretch>
            <a:fillRect/>
          </a:stretch>
        </p:blipFill>
        <p:spPr bwMode="auto">
          <a:xfrm>
            <a:off x="6994525" y="0"/>
            <a:ext cx="2149475" cy="1427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35"/>
                                        </p:tgtEl>
                                        <p:attrNameLst>
                                          <p:attrName>style.visibility</p:attrName>
                                        </p:attrNameLst>
                                      </p:cBhvr>
                                      <p:to>
                                        <p:strVal val="visible"/>
                                      </p:to>
                                    </p:set>
                                    <p:anim calcmode="discrete" valueType="clr">
                                      <p:cBhvr override="childStyle">
                                        <p:cTn id="7" dur="80"/>
                                        <p:tgtEl>
                                          <p:spTgt spid="952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35"/>
                                        </p:tgtEl>
                                        <p:attrNameLst>
                                          <p:attrName>fillcolor</p:attrName>
                                        </p:attrNameLst>
                                      </p:cBhvr>
                                      <p:tavLst>
                                        <p:tav tm="0">
                                          <p:val>
                                            <p:clrVal>
                                              <a:schemeClr val="accent2"/>
                                            </p:clrVal>
                                          </p:val>
                                        </p:tav>
                                        <p:tav tm="50000">
                                          <p:val>
                                            <p:clrVal>
                                              <a:schemeClr val="hlink"/>
                                            </p:clrVal>
                                          </p:val>
                                        </p:tav>
                                      </p:tavLst>
                                    </p:anim>
                                    <p:set>
                                      <p:cBhvr>
                                        <p:cTn id="9" dur="80"/>
                                        <p:tgtEl>
                                          <p:spTgt spid="952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ungeord_jesaja"/>
          <p:cNvPicPr>
            <a:picLocks noChangeAspect="1" noChangeArrowheads="1"/>
          </p:cNvPicPr>
          <p:nvPr/>
        </p:nvPicPr>
        <p:blipFill>
          <a:blip r:embed="rId2" cstate="print">
            <a:lum bright="18000" contrast="-48000"/>
          </a:blip>
          <a:srcRect/>
          <a:stretch>
            <a:fillRect/>
          </a:stretch>
        </p:blipFill>
        <p:spPr bwMode="auto">
          <a:xfrm>
            <a:off x="0" y="0"/>
            <a:ext cx="9144000" cy="6858000"/>
          </a:xfrm>
          <a:prstGeom prst="rect">
            <a:avLst/>
          </a:prstGeom>
          <a:noFill/>
          <a:ln w="9525">
            <a:noFill/>
            <a:miter lim="800000"/>
            <a:headEnd/>
            <a:tailEnd/>
          </a:ln>
        </p:spPr>
      </p:pic>
      <p:sp>
        <p:nvSpPr>
          <p:cNvPr id="96261" name="Text Box 5"/>
          <p:cNvSpPr txBox="1">
            <a:spLocks noChangeArrowheads="1"/>
          </p:cNvSpPr>
          <p:nvPr/>
        </p:nvSpPr>
        <p:spPr bwMode="auto">
          <a:xfrm>
            <a:off x="611188" y="1125538"/>
            <a:ext cx="8504237" cy="946150"/>
          </a:xfrm>
          <a:prstGeom prst="rect">
            <a:avLst/>
          </a:prstGeom>
          <a:noFill/>
          <a:ln w="9525">
            <a:noFill/>
            <a:miter lim="800000"/>
            <a:headEnd/>
            <a:tailEnd/>
          </a:ln>
        </p:spPr>
        <p:txBody>
          <a:bodyPr wrap="none">
            <a:spAutoFit/>
          </a:bodyPr>
          <a:lstStyle/>
          <a:p>
            <a:r>
              <a:rPr lang="de-DE" sz="2800" b="1">
                <a:latin typeface="Script MT Bold" pitchFamily="66" charset="0"/>
              </a:rPr>
              <a:t>„Abraham aber spricht: Sie haben Mose und die Propheten.</a:t>
            </a:r>
          </a:p>
          <a:p>
            <a:r>
              <a:rPr lang="de-DE" sz="2800" b="1">
                <a:latin typeface="Script MT Bold" pitchFamily="66" charset="0"/>
              </a:rPr>
              <a:t>Mögen sie die hören!“</a:t>
            </a:r>
            <a:r>
              <a:rPr lang="de-DE" sz="2800" b="1">
                <a:solidFill>
                  <a:srgbClr val="FFFFFF"/>
                </a:solidFill>
                <a:latin typeface="Script MT Bold" pitchFamily="66" charset="0"/>
              </a:rPr>
              <a:t>  </a:t>
            </a:r>
          </a:p>
        </p:txBody>
      </p:sp>
      <p:sp>
        <p:nvSpPr>
          <p:cNvPr id="96262" name="Text Box 6"/>
          <p:cNvSpPr txBox="1">
            <a:spLocks noChangeArrowheads="1"/>
          </p:cNvSpPr>
          <p:nvPr/>
        </p:nvSpPr>
        <p:spPr bwMode="auto">
          <a:xfrm>
            <a:off x="639763" y="2276475"/>
            <a:ext cx="7734300" cy="1373188"/>
          </a:xfrm>
          <a:prstGeom prst="rect">
            <a:avLst/>
          </a:prstGeom>
          <a:noFill/>
          <a:ln w="9525">
            <a:noFill/>
            <a:miter lim="800000"/>
            <a:headEnd/>
            <a:tailEnd/>
          </a:ln>
        </p:spPr>
        <p:txBody>
          <a:bodyPr wrap="none">
            <a:spAutoFit/>
          </a:bodyPr>
          <a:lstStyle/>
          <a:p>
            <a:r>
              <a:rPr lang="de-DE" sz="2800" b="1">
                <a:latin typeface="Script MT Bold" pitchFamily="66" charset="0"/>
              </a:rPr>
              <a:t>„Er aber sprach: Nein, Vater Abraham, sondern wenn</a:t>
            </a:r>
          </a:p>
          <a:p>
            <a:r>
              <a:rPr lang="de-DE" sz="2800" b="1">
                <a:latin typeface="Script MT Bold" pitchFamily="66" charset="0"/>
              </a:rPr>
              <a:t>jemand von den Toten zu ihnen geht, so werden sie </a:t>
            </a:r>
          </a:p>
          <a:p>
            <a:r>
              <a:rPr lang="de-DE" sz="2800" b="1">
                <a:latin typeface="Script MT Bold" pitchFamily="66" charset="0"/>
              </a:rPr>
              <a:t>Buße tun.“</a:t>
            </a:r>
            <a:r>
              <a:rPr lang="de-DE" sz="2800" b="1">
                <a:solidFill>
                  <a:srgbClr val="FFFFFF"/>
                </a:solidFill>
                <a:latin typeface="Script MT Bold" pitchFamily="66" charset="0"/>
              </a:rPr>
              <a:t>   </a:t>
            </a:r>
          </a:p>
        </p:txBody>
      </p:sp>
      <p:sp>
        <p:nvSpPr>
          <p:cNvPr id="96263" name="Text Box 7"/>
          <p:cNvSpPr txBox="1">
            <a:spLocks noChangeArrowheads="1"/>
          </p:cNvSpPr>
          <p:nvPr/>
        </p:nvSpPr>
        <p:spPr bwMode="auto">
          <a:xfrm>
            <a:off x="611188" y="3860800"/>
            <a:ext cx="8415337" cy="2227263"/>
          </a:xfrm>
          <a:prstGeom prst="rect">
            <a:avLst/>
          </a:prstGeom>
          <a:noFill/>
          <a:ln w="9525">
            <a:noFill/>
            <a:miter lim="800000"/>
            <a:headEnd/>
            <a:tailEnd/>
          </a:ln>
        </p:spPr>
        <p:txBody>
          <a:bodyPr wrap="none">
            <a:spAutoFit/>
          </a:bodyPr>
          <a:lstStyle/>
          <a:p>
            <a:r>
              <a:rPr lang="de-DE" sz="2800" b="1">
                <a:latin typeface="Script MT Bold" pitchFamily="66" charset="0"/>
              </a:rPr>
              <a:t>„Er aber sprach zu ihm: Wenn sie Mose und die Propheten</a:t>
            </a:r>
          </a:p>
          <a:p>
            <a:r>
              <a:rPr lang="de-DE" sz="2800" b="1">
                <a:latin typeface="Script MT Bold" pitchFamily="66" charset="0"/>
              </a:rPr>
              <a:t>nicht hören, so werden sie auch nicht überzeugt werden,</a:t>
            </a:r>
          </a:p>
          <a:p>
            <a:r>
              <a:rPr lang="de-DE" sz="2800" b="1">
                <a:latin typeface="Script MT Bold" pitchFamily="66" charset="0"/>
              </a:rPr>
              <a:t>wenn jemand aus den Toten aufsteht.“</a:t>
            </a:r>
          </a:p>
          <a:p>
            <a:endParaRPr lang="de-DE" sz="2800" b="1">
              <a:latin typeface="Script MT Bold" pitchFamily="66" charset="0"/>
            </a:endParaRPr>
          </a:p>
          <a:p>
            <a:r>
              <a:rPr lang="de-DE" sz="2800" b="1">
                <a:latin typeface="Script MT Bold" pitchFamily="66" charset="0"/>
              </a:rPr>
              <a:t>(Lk. 16,29-31)</a:t>
            </a:r>
            <a:endParaRPr lang="de-DE" sz="2800" b="1">
              <a:solidFill>
                <a:srgbClr val="FFFFFF"/>
              </a:solidFill>
              <a:latin typeface="Script MT Bold"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6261"/>
                                        </p:tgtEl>
                                        <p:attrNameLst>
                                          <p:attrName>style.visibility</p:attrName>
                                        </p:attrNameLst>
                                      </p:cBhvr>
                                      <p:to>
                                        <p:strVal val="visible"/>
                                      </p:to>
                                    </p:set>
                                    <p:anim calcmode="discrete" valueType="clr">
                                      <p:cBhvr override="childStyle">
                                        <p:cTn id="7" dur="80"/>
                                        <p:tgtEl>
                                          <p:spTgt spid="962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61"/>
                                        </p:tgtEl>
                                        <p:attrNameLst>
                                          <p:attrName>fillcolor</p:attrName>
                                        </p:attrNameLst>
                                      </p:cBhvr>
                                      <p:tavLst>
                                        <p:tav tm="0">
                                          <p:val>
                                            <p:clrVal>
                                              <a:schemeClr val="accent2"/>
                                            </p:clrVal>
                                          </p:val>
                                        </p:tav>
                                        <p:tav tm="50000">
                                          <p:val>
                                            <p:clrVal>
                                              <a:schemeClr val="hlink"/>
                                            </p:clrVal>
                                          </p:val>
                                        </p:tav>
                                      </p:tavLst>
                                    </p:anim>
                                    <p:set>
                                      <p:cBhvr>
                                        <p:cTn id="9" dur="80"/>
                                        <p:tgtEl>
                                          <p:spTgt spid="9626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6262"/>
                                        </p:tgtEl>
                                        <p:attrNameLst>
                                          <p:attrName>style.visibility</p:attrName>
                                        </p:attrNameLst>
                                      </p:cBhvr>
                                      <p:to>
                                        <p:strVal val="visible"/>
                                      </p:to>
                                    </p:set>
                                    <p:anim calcmode="discrete" valueType="clr">
                                      <p:cBhvr override="childStyle">
                                        <p:cTn id="14" dur="80"/>
                                        <p:tgtEl>
                                          <p:spTgt spid="9626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6262"/>
                                        </p:tgtEl>
                                        <p:attrNameLst>
                                          <p:attrName>fillcolor</p:attrName>
                                        </p:attrNameLst>
                                      </p:cBhvr>
                                      <p:tavLst>
                                        <p:tav tm="0">
                                          <p:val>
                                            <p:clrVal>
                                              <a:schemeClr val="accent2"/>
                                            </p:clrVal>
                                          </p:val>
                                        </p:tav>
                                        <p:tav tm="50000">
                                          <p:val>
                                            <p:clrVal>
                                              <a:schemeClr val="hlink"/>
                                            </p:clrVal>
                                          </p:val>
                                        </p:tav>
                                      </p:tavLst>
                                    </p:anim>
                                    <p:set>
                                      <p:cBhvr>
                                        <p:cTn id="16" dur="80"/>
                                        <p:tgtEl>
                                          <p:spTgt spid="9626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6263"/>
                                        </p:tgtEl>
                                        <p:attrNameLst>
                                          <p:attrName>style.visibility</p:attrName>
                                        </p:attrNameLst>
                                      </p:cBhvr>
                                      <p:to>
                                        <p:strVal val="visible"/>
                                      </p:to>
                                    </p:set>
                                    <p:anim calcmode="discrete" valueType="clr">
                                      <p:cBhvr override="childStyle">
                                        <p:cTn id="21" dur="80"/>
                                        <p:tgtEl>
                                          <p:spTgt spid="9626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6263"/>
                                        </p:tgtEl>
                                        <p:attrNameLst>
                                          <p:attrName>fillcolor</p:attrName>
                                        </p:attrNameLst>
                                      </p:cBhvr>
                                      <p:tavLst>
                                        <p:tav tm="0">
                                          <p:val>
                                            <p:clrVal>
                                              <a:schemeClr val="accent2"/>
                                            </p:clrVal>
                                          </p:val>
                                        </p:tav>
                                        <p:tav tm="50000">
                                          <p:val>
                                            <p:clrVal>
                                              <a:schemeClr val="hlink"/>
                                            </p:clrVal>
                                          </p:val>
                                        </p:tav>
                                      </p:tavLst>
                                    </p:anim>
                                    <p:set>
                                      <p:cBhvr>
                                        <p:cTn id="23" dur="80"/>
                                        <p:tgtEl>
                                          <p:spTgt spid="962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p:bldP spid="96262" grpId="0"/>
      <p:bldP spid="9626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de-DE" smtClean="0"/>
          </a:p>
        </p:txBody>
      </p:sp>
      <p:sp>
        <p:nvSpPr>
          <p:cNvPr id="97283" name="Rectangle 3"/>
          <p:cNvSpPr>
            <a:spLocks noGrp="1" noChangeArrowheads="1"/>
          </p:cNvSpPr>
          <p:nvPr>
            <p:ph type="body" idx="1"/>
          </p:nvPr>
        </p:nvSpPr>
        <p:spPr/>
        <p:txBody>
          <a:bodyPr/>
          <a:lstStyle/>
          <a:p>
            <a:pPr eaLnBrk="1" hangingPunct="1"/>
            <a:r>
              <a:rPr lang="de-DE" smtClean="0">
                <a:solidFill>
                  <a:srgbClr val="FFFFFF"/>
                </a:solidFill>
              </a:rPr>
              <a:t>Gottes Wort teilt uns alles mit, was wir wissen müssen</a:t>
            </a:r>
          </a:p>
          <a:p>
            <a:pPr eaLnBrk="1" hangingPunct="1"/>
            <a:r>
              <a:rPr lang="de-DE" smtClean="0">
                <a:solidFill>
                  <a:srgbClr val="FFFFFF"/>
                </a:solidFill>
              </a:rPr>
              <a:t>Es liegt an Dir, du musst dich entscheiden!</a:t>
            </a:r>
          </a:p>
          <a:p>
            <a:pPr eaLnBrk="1" hangingPunct="1"/>
            <a:r>
              <a:rPr lang="de-DE" smtClean="0">
                <a:solidFill>
                  <a:srgbClr val="FFFFFF"/>
                </a:solidFill>
              </a:rPr>
              <a:t>Jesus sagt: „Ich bin die Auferstehung und das Leben; wer an mich glaubt wird leben, auch wenn er gestorben ist.“ (Joh. 11,25)</a:t>
            </a:r>
          </a:p>
          <a:p>
            <a:pPr eaLnBrk="1" hangingPunct="1"/>
            <a:endParaRPr lang="de-DE" smtClean="0"/>
          </a:p>
        </p:txBody>
      </p:sp>
      <p:pic>
        <p:nvPicPr>
          <p:cNvPr id="29700" name="Picture 4" descr="wolken"/>
          <p:cNvPicPr>
            <a:picLocks noChangeAspect="1" noChangeArrowheads="1"/>
          </p:cNvPicPr>
          <p:nvPr/>
        </p:nvPicPr>
        <p:blipFill>
          <a:blip r:embed="rId2" cstate="print"/>
          <a:srcRect/>
          <a:stretch>
            <a:fillRect/>
          </a:stretch>
        </p:blipFill>
        <p:spPr bwMode="auto">
          <a:xfrm>
            <a:off x="0" y="0"/>
            <a:ext cx="9144000" cy="1484313"/>
          </a:xfrm>
          <a:prstGeom prst="rect">
            <a:avLst/>
          </a:prstGeom>
          <a:noFill/>
          <a:ln w="9525">
            <a:noFill/>
            <a:miter lim="800000"/>
            <a:headEnd/>
            <a:tailEnd/>
          </a:ln>
        </p:spPr>
      </p:pic>
      <p:pic>
        <p:nvPicPr>
          <p:cNvPr id="29701" name="Picture 5" descr="feuerflamme"/>
          <p:cNvPicPr>
            <a:picLocks noChangeAspect="1" noChangeArrowheads="1"/>
          </p:cNvPicPr>
          <p:nvPr/>
        </p:nvPicPr>
        <p:blipFill>
          <a:blip r:embed="rId3" cstate="print"/>
          <a:srcRect/>
          <a:stretch>
            <a:fillRect/>
          </a:stretch>
        </p:blipFill>
        <p:spPr bwMode="auto">
          <a:xfrm>
            <a:off x="0" y="5084763"/>
            <a:ext cx="9144000" cy="177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ox(in)">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box(in)">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box(in)">
                                      <p:cBhvr>
                                        <p:cTn id="17" dur="500"/>
                                        <p:tgtEl>
                                          <p:spTgt spid="9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grellesonne"/>
          <p:cNvPicPr>
            <a:picLocks noChangeAspect="1" noChangeArrowheads="1"/>
          </p:cNvPicPr>
          <p:nvPr/>
        </p:nvPicPr>
        <p:blipFill>
          <a:blip r:embed="rId2" cstate="print">
            <a:lum bright="40000" contrast="-24000"/>
          </a:blip>
          <a:srcRect/>
          <a:stretch>
            <a:fillRect/>
          </a:stretch>
        </p:blipFill>
        <p:spPr bwMode="auto">
          <a:xfrm>
            <a:off x="0" y="0"/>
            <a:ext cx="9144000" cy="6900863"/>
          </a:xfrm>
          <a:prstGeom prst="rect">
            <a:avLst/>
          </a:prstGeom>
          <a:noFill/>
          <a:ln w="9525">
            <a:noFill/>
            <a:miter lim="800000"/>
            <a:headEnd/>
            <a:tailEnd/>
          </a:ln>
        </p:spPr>
      </p:pic>
      <p:sp>
        <p:nvSpPr>
          <p:cNvPr id="30722" name="Titel 1"/>
          <p:cNvSpPr>
            <a:spLocks noGrp="1"/>
          </p:cNvSpPr>
          <p:nvPr>
            <p:ph type="title"/>
          </p:nvPr>
        </p:nvSpPr>
        <p:spPr>
          <a:xfrm>
            <a:off x="395288" y="2565400"/>
            <a:ext cx="8229600" cy="1143000"/>
          </a:xfrm>
        </p:spPr>
        <p:txBody>
          <a:bodyPr/>
          <a:lstStyle/>
          <a:p>
            <a:pPr eaLnBrk="1" hangingPunct="1"/>
            <a:r>
              <a:rPr lang="de-DE" smtClean="0">
                <a:solidFill>
                  <a:schemeClr val="accent2"/>
                </a:solidFill>
              </a:rPr>
              <a:t>Die Tatsache der Auferstehung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23850" y="2492375"/>
            <a:ext cx="8229600" cy="1143000"/>
          </a:xfrm>
        </p:spPr>
        <p:txBody>
          <a:bodyPr/>
          <a:lstStyle/>
          <a:p>
            <a:pPr eaLnBrk="1" hangingPunct="1"/>
            <a:r>
              <a:rPr lang="de-DE" smtClean="0"/>
              <a:t>Leben vor dem Tod</a:t>
            </a:r>
          </a:p>
        </p:txBody>
      </p:sp>
      <p:pic>
        <p:nvPicPr>
          <p:cNvPr id="4099" name="Picture 6" descr="frankfurt"/>
          <p:cNvPicPr>
            <a:picLocks noChangeAspect="1" noChangeArrowheads="1"/>
          </p:cNvPicPr>
          <p:nvPr/>
        </p:nvPicPr>
        <p:blipFill>
          <a:blip r:embed="rId2" cstate="print"/>
          <a:srcRect/>
          <a:stretch>
            <a:fillRect/>
          </a:stretch>
        </p:blipFill>
        <p:spPr bwMode="auto">
          <a:xfrm>
            <a:off x="395288" y="620713"/>
            <a:ext cx="3135312" cy="2090737"/>
          </a:xfrm>
          <a:prstGeom prst="rect">
            <a:avLst/>
          </a:prstGeom>
          <a:noFill/>
          <a:ln w="9525">
            <a:noFill/>
            <a:miter lim="800000"/>
            <a:headEnd/>
            <a:tailEnd/>
          </a:ln>
        </p:spPr>
      </p:pic>
      <p:pic>
        <p:nvPicPr>
          <p:cNvPr id="4100" name="Picture 9" descr="porsche"/>
          <p:cNvPicPr>
            <a:picLocks noChangeAspect="1" noChangeArrowheads="1"/>
          </p:cNvPicPr>
          <p:nvPr/>
        </p:nvPicPr>
        <p:blipFill>
          <a:blip r:embed="rId3" cstate="print"/>
          <a:srcRect/>
          <a:stretch>
            <a:fillRect/>
          </a:stretch>
        </p:blipFill>
        <p:spPr bwMode="auto">
          <a:xfrm>
            <a:off x="6588125" y="981075"/>
            <a:ext cx="2400300" cy="1760538"/>
          </a:xfrm>
          <a:prstGeom prst="rect">
            <a:avLst/>
          </a:prstGeom>
          <a:noFill/>
          <a:ln w="9525">
            <a:noFill/>
            <a:miter lim="800000"/>
            <a:headEnd/>
            <a:tailEnd/>
          </a:ln>
        </p:spPr>
      </p:pic>
      <p:pic>
        <p:nvPicPr>
          <p:cNvPr id="4101" name="Picture 11" descr="strandhotel"/>
          <p:cNvPicPr>
            <a:picLocks noChangeAspect="1" noChangeArrowheads="1"/>
          </p:cNvPicPr>
          <p:nvPr/>
        </p:nvPicPr>
        <p:blipFill>
          <a:blip r:embed="rId4" cstate="print"/>
          <a:srcRect/>
          <a:stretch>
            <a:fillRect/>
          </a:stretch>
        </p:blipFill>
        <p:spPr bwMode="auto">
          <a:xfrm>
            <a:off x="2771775" y="4508500"/>
            <a:ext cx="2574925" cy="1716088"/>
          </a:xfrm>
          <a:prstGeom prst="rect">
            <a:avLst/>
          </a:prstGeom>
          <a:noFill/>
          <a:ln w="9525">
            <a:noFill/>
            <a:miter lim="800000"/>
            <a:headEnd/>
            <a:tailEnd/>
          </a:ln>
        </p:spPr>
      </p:pic>
      <p:pic>
        <p:nvPicPr>
          <p:cNvPr id="4102" name="Picture 13" descr="alkoholismus"/>
          <p:cNvPicPr>
            <a:picLocks noChangeAspect="1" noChangeArrowheads="1"/>
          </p:cNvPicPr>
          <p:nvPr/>
        </p:nvPicPr>
        <p:blipFill>
          <a:blip r:embed="rId5" cstate="print"/>
          <a:srcRect/>
          <a:stretch>
            <a:fillRect/>
          </a:stretch>
        </p:blipFill>
        <p:spPr bwMode="auto">
          <a:xfrm>
            <a:off x="3708400" y="404813"/>
            <a:ext cx="2430463" cy="1822450"/>
          </a:xfrm>
          <a:prstGeom prst="rect">
            <a:avLst/>
          </a:prstGeom>
          <a:noFill/>
          <a:ln w="9525">
            <a:noFill/>
            <a:miter lim="800000"/>
            <a:headEnd/>
            <a:tailEnd/>
          </a:ln>
        </p:spPr>
      </p:pic>
      <p:pic>
        <p:nvPicPr>
          <p:cNvPr id="4103" name="Picture 14" descr="armut"/>
          <p:cNvPicPr>
            <a:picLocks noChangeAspect="1" noChangeArrowheads="1"/>
          </p:cNvPicPr>
          <p:nvPr/>
        </p:nvPicPr>
        <p:blipFill>
          <a:blip r:embed="rId6" cstate="print"/>
          <a:srcRect/>
          <a:stretch>
            <a:fillRect/>
          </a:stretch>
        </p:blipFill>
        <p:spPr bwMode="auto">
          <a:xfrm>
            <a:off x="5651500" y="3429000"/>
            <a:ext cx="2533650" cy="1905000"/>
          </a:xfrm>
          <a:prstGeom prst="rect">
            <a:avLst/>
          </a:prstGeom>
          <a:noFill/>
          <a:ln w="9525">
            <a:noFill/>
            <a:miter lim="800000"/>
            <a:headEnd/>
            <a:tailEnd/>
          </a:ln>
        </p:spPr>
      </p:pic>
      <p:pic>
        <p:nvPicPr>
          <p:cNvPr id="4104" name="Picture 16" descr="LCD-Fernseher"/>
          <p:cNvPicPr>
            <a:picLocks noChangeAspect="1" noChangeArrowheads="1"/>
          </p:cNvPicPr>
          <p:nvPr/>
        </p:nvPicPr>
        <p:blipFill>
          <a:blip r:embed="rId7" cstate="print"/>
          <a:srcRect/>
          <a:stretch>
            <a:fillRect/>
          </a:stretch>
        </p:blipFill>
        <p:spPr bwMode="auto">
          <a:xfrm>
            <a:off x="250825" y="3357563"/>
            <a:ext cx="2359025" cy="239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grellesonne"/>
          <p:cNvPicPr>
            <a:picLocks noChangeAspect="1" noChangeArrowheads="1"/>
          </p:cNvPicPr>
          <p:nvPr/>
        </p:nvPicPr>
        <p:blipFill>
          <a:blip r:embed="rId2" cstate="print">
            <a:lum bright="40000" contrast="-24000"/>
          </a:blip>
          <a:srcRect/>
          <a:stretch>
            <a:fillRect/>
          </a:stretch>
        </p:blipFill>
        <p:spPr bwMode="auto">
          <a:xfrm>
            <a:off x="0" y="0"/>
            <a:ext cx="9144000" cy="6900863"/>
          </a:xfrm>
          <a:prstGeom prst="rect">
            <a:avLst/>
          </a:prstGeom>
          <a:noFill/>
          <a:ln w="9525">
            <a:noFill/>
            <a:miter lim="800000"/>
            <a:headEnd/>
            <a:tailEnd/>
          </a:ln>
        </p:spPr>
      </p:pic>
      <p:sp>
        <p:nvSpPr>
          <p:cNvPr id="31746" name="Titel 1"/>
          <p:cNvSpPr>
            <a:spLocks noGrp="1"/>
          </p:cNvSpPr>
          <p:nvPr>
            <p:ph type="title"/>
          </p:nvPr>
        </p:nvSpPr>
        <p:spPr/>
        <p:txBody>
          <a:bodyPr/>
          <a:lstStyle/>
          <a:p>
            <a:pPr eaLnBrk="1" hangingPunct="1"/>
            <a:r>
              <a:rPr lang="de-DE" smtClean="0">
                <a:solidFill>
                  <a:schemeClr val="accent2"/>
                </a:solidFill>
              </a:rPr>
              <a:t>Die Tatsache der Auferstehung</a:t>
            </a:r>
          </a:p>
        </p:txBody>
      </p:sp>
      <p:sp>
        <p:nvSpPr>
          <p:cNvPr id="31747" name="Inhaltsplatzhalter 3"/>
          <p:cNvSpPr>
            <a:spLocks noGrp="1"/>
          </p:cNvSpPr>
          <p:nvPr>
            <p:ph idx="1"/>
          </p:nvPr>
        </p:nvSpPr>
        <p:spPr/>
        <p:txBody>
          <a:bodyPr/>
          <a:lstStyle/>
          <a:p>
            <a:pPr eaLnBrk="1" hangingPunct="1"/>
            <a:r>
              <a:rPr lang="de-DE" smtClean="0"/>
              <a:t>Gruppenarbeit:</a:t>
            </a:r>
          </a:p>
          <a:p>
            <a:pPr lvl="1" eaLnBrk="1" hangingPunct="1"/>
            <a:r>
              <a:rPr lang="de-DE" smtClean="0"/>
              <a:t>Woher wissen wir, dass die Toten auferstehen?</a:t>
            </a:r>
          </a:p>
          <a:p>
            <a:pPr lvl="1" eaLnBrk="1" hangingPunct="1"/>
            <a:r>
              <a:rPr lang="de-DE" smtClean="0"/>
              <a:t>Wie werden die Toten auferweckt?</a:t>
            </a:r>
          </a:p>
          <a:p>
            <a:pPr lvl="1" eaLnBrk="1" hangingPunct="1"/>
            <a:r>
              <a:rPr lang="de-DE" smtClean="0"/>
              <a:t>Welchen Leib haben die Auferstandenen?</a:t>
            </a:r>
          </a:p>
          <a:p>
            <a:pPr lvl="1" eaLnBrk="1" hangingPunct="1"/>
            <a:r>
              <a:rPr lang="de-DE" smtClean="0"/>
              <a:t>Wann steht wer von den Toten auf (Ordnung)?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grellesonne"/>
          <p:cNvPicPr>
            <a:picLocks noChangeAspect="1" noChangeArrowheads="1"/>
          </p:cNvPicPr>
          <p:nvPr/>
        </p:nvPicPr>
        <p:blipFill>
          <a:blip r:embed="rId2" cstate="print">
            <a:lum bright="40000" contrast="-24000"/>
          </a:blip>
          <a:srcRect/>
          <a:stretch>
            <a:fillRect/>
          </a:stretch>
        </p:blipFill>
        <p:spPr bwMode="auto">
          <a:xfrm>
            <a:off x="0" y="0"/>
            <a:ext cx="9144000" cy="6900863"/>
          </a:xfrm>
          <a:prstGeom prst="rect">
            <a:avLst/>
          </a:prstGeom>
          <a:noFill/>
          <a:ln w="9525">
            <a:noFill/>
            <a:miter lim="800000"/>
            <a:headEnd/>
            <a:tailEnd/>
          </a:ln>
        </p:spPr>
      </p:pic>
      <p:sp>
        <p:nvSpPr>
          <p:cNvPr id="55299" name="Titel 1"/>
          <p:cNvSpPr>
            <a:spLocks noGrp="1"/>
          </p:cNvSpPr>
          <p:nvPr>
            <p:ph type="title" idx="4294967295"/>
          </p:nvPr>
        </p:nvSpPr>
        <p:spPr/>
        <p:txBody>
          <a:bodyPr/>
          <a:lstStyle/>
          <a:p>
            <a:pPr eaLnBrk="1" hangingPunct="1"/>
            <a:r>
              <a:rPr lang="de-DE" smtClean="0">
                <a:solidFill>
                  <a:schemeClr val="tx1"/>
                </a:solidFill>
              </a:rPr>
              <a:t>Gewissheit der Auferstehung</a:t>
            </a:r>
          </a:p>
        </p:txBody>
      </p:sp>
      <p:sp>
        <p:nvSpPr>
          <p:cNvPr id="55300" name="Inhaltsplatzhalter 3"/>
          <p:cNvSpPr>
            <a:spLocks noGrp="1"/>
          </p:cNvSpPr>
          <p:nvPr>
            <p:ph idx="4294967295"/>
          </p:nvPr>
        </p:nvSpPr>
        <p:spPr>
          <a:xfrm>
            <a:off x="468313" y="1268413"/>
            <a:ext cx="8229600" cy="4525962"/>
          </a:xfrm>
        </p:spPr>
        <p:txBody>
          <a:bodyPr/>
          <a:lstStyle/>
          <a:p>
            <a:pPr eaLnBrk="1" hangingPunct="1"/>
            <a:r>
              <a:rPr lang="de-DE" smtClean="0">
                <a:solidFill>
                  <a:schemeClr val="accent2"/>
                </a:solidFill>
              </a:rPr>
              <a:t>Die Auferstehung des Herrn Jesus ist eine bewiesene Tatsache (1. Kor. 15,1-11)</a:t>
            </a:r>
          </a:p>
          <a:p>
            <a:pPr lvl="1" eaLnBrk="1" hangingPunct="1"/>
            <a:r>
              <a:rPr lang="de-DE" smtClean="0">
                <a:solidFill>
                  <a:schemeClr val="accent2"/>
                </a:solidFill>
              </a:rPr>
              <a:t>Paulus hat weitergegeben, was er erfahren hat</a:t>
            </a:r>
          </a:p>
          <a:p>
            <a:pPr lvl="1" eaLnBrk="1" hangingPunct="1"/>
            <a:r>
              <a:rPr lang="de-DE" smtClean="0">
                <a:solidFill>
                  <a:schemeClr val="accent2"/>
                </a:solidFill>
              </a:rPr>
              <a:t>Der Tod und die Auferstehung Jesu ist in den Schriften des ATs vorhergesagt und bezeugt</a:t>
            </a:r>
          </a:p>
          <a:p>
            <a:pPr lvl="1" eaLnBrk="1" hangingPunct="1"/>
            <a:r>
              <a:rPr lang="de-DE" smtClean="0">
                <a:solidFill>
                  <a:schemeClr val="accent2"/>
                </a:solidFill>
              </a:rPr>
              <a:t>Er erschien Petrus, den anderen 12 sowie 500 weiteren Zeugen</a:t>
            </a:r>
          </a:p>
          <a:p>
            <a:pPr lvl="1" eaLnBrk="1" hangingPunct="1"/>
            <a:r>
              <a:rPr lang="de-DE" smtClean="0">
                <a:solidFill>
                  <a:schemeClr val="accent2"/>
                </a:solidFill>
              </a:rPr>
              <a:t>Die Zeugen lebten tw. noch und konnten gefragt werden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box(in)">
                                      <p:cBhvr>
                                        <p:cTn id="7" dur="500"/>
                                        <p:tgtEl>
                                          <p:spTgt spid="55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300">
                                            <p:txEl>
                                              <p:pRg st="1" end="1"/>
                                            </p:txEl>
                                          </p:spTgt>
                                        </p:tgtEl>
                                        <p:attrNameLst>
                                          <p:attrName>style.visibility</p:attrName>
                                        </p:attrNameLst>
                                      </p:cBhvr>
                                      <p:to>
                                        <p:strVal val="visible"/>
                                      </p:to>
                                    </p:set>
                                    <p:animEffect transition="in" filter="box(in)">
                                      <p:cBhvr>
                                        <p:cTn id="12" dur="500"/>
                                        <p:tgtEl>
                                          <p:spTgt spid="553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00">
                                            <p:txEl>
                                              <p:pRg st="2" end="2"/>
                                            </p:txEl>
                                          </p:spTgt>
                                        </p:tgtEl>
                                        <p:attrNameLst>
                                          <p:attrName>style.visibility</p:attrName>
                                        </p:attrNameLst>
                                      </p:cBhvr>
                                      <p:to>
                                        <p:strVal val="visible"/>
                                      </p:to>
                                    </p:set>
                                    <p:animEffect transition="in" filter="box(in)">
                                      <p:cBhvr>
                                        <p:cTn id="17" dur="500"/>
                                        <p:tgtEl>
                                          <p:spTgt spid="553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5300">
                                            <p:txEl>
                                              <p:pRg st="3" end="3"/>
                                            </p:txEl>
                                          </p:spTgt>
                                        </p:tgtEl>
                                        <p:attrNameLst>
                                          <p:attrName>style.visibility</p:attrName>
                                        </p:attrNameLst>
                                      </p:cBhvr>
                                      <p:to>
                                        <p:strVal val="visible"/>
                                      </p:to>
                                    </p:set>
                                    <p:animEffect transition="in" filter="box(in)">
                                      <p:cBhvr>
                                        <p:cTn id="22" dur="500"/>
                                        <p:tgtEl>
                                          <p:spTgt spid="553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5300">
                                            <p:txEl>
                                              <p:pRg st="4" end="4"/>
                                            </p:txEl>
                                          </p:spTgt>
                                        </p:tgtEl>
                                        <p:attrNameLst>
                                          <p:attrName>style.visibility</p:attrName>
                                        </p:attrNameLst>
                                      </p:cBhvr>
                                      <p:to>
                                        <p:strVal val="visible"/>
                                      </p:to>
                                    </p:set>
                                    <p:animEffect transition="in" filter="box(in)">
                                      <p:cBhvr>
                                        <p:cTn id="27" dur="500"/>
                                        <p:tgtEl>
                                          <p:spTgt spid="553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grellesonne"/>
          <p:cNvPicPr>
            <a:picLocks noChangeAspect="1" noChangeArrowheads="1"/>
          </p:cNvPicPr>
          <p:nvPr/>
        </p:nvPicPr>
        <p:blipFill>
          <a:blip r:embed="rId2" cstate="print">
            <a:lum bright="40000" contrast="-24000"/>
          </a:blip>
          <a:srcRect/>
          <a:stretch>
            <a:fillRect/>
          </a:stretch>
        </p:blipFill>
        <p:spPr bwMode="auto">
          <a:xfrm>
            <a:off x="0" y="0"/>
            <a:ext cx="9144000" cy="6900863"/>
          </a:xfrm>
          <a:prstGeom prst="rect">
            <a:avLst/>
          </a:prstGeom>
          <a:noFill/>
          <a:ln w="9525">
            <a:noFill/>
            <a:miter lim="800000"/>
            <a:headEnd/>
            <a:tailEnd/>
          </a:ln>
        </p:spPr>
      </p:pic>
      <p:sp>
        <p:nvSpPr>
          <p:cNvPr id="32770" name="Titel 1"/>
          <p:cNvSpPr>
            <a:spLocks noGrp="1"/>
          </p:cNvSpPr>
          <p:nvPr>
            <p:ph type="title"/>
          </p:nvPr>
        </p:nvSpPr>
        <p:spPr/>
        <p:txBody>
          <a:bodyPr/>
          <a:lstStyle/>
          <a:p>
            <a:pPr eaLnBrk="1" hangingPunct="1"/>
            <a:r>
              <a:rPr lang="de-DE" smtClean="0">
                <a:solidFill>
                  <a:schemeClr val="tx1"/>
                </a:solidFill>
              </a:rPr>
              <a:t>Gewissheit der Auferstehung</a:t>
            </a:r>
          </a:p>
        </p:txBody>
      </p:sp>
      <p:sp>
        <p:nvSpPr>
          <p:cNvPr id="32771" name="Inhaltsplatzhalter 3"/>
          <p:cNvSpPr>
            <a:spLocks noGrp="1"/>
          </p:cNvSpPr>
          <p:nvPr>
            <p:ph idx="1"/>
          </p:nvPr>
        </p:nvSpPr>
        <p:spPr>
          <a:xfrm>
            <a:off x="468313" y="1341438"/>
            <a:ext cx="8229600" cy="4525962"/>
          </a:xfrm>
        </p:spPr>
        <p:txBody>
          <a:bodyPr/>
          <a:lstStyle/>
          <a:p>
            <a:pPr eaLnBrk="1" hangingPunct="1"/>
            <a:r>
              <a:rPr lang="de-DE" smtClean="0">
                <a:solidFill>
                  <a:srgbClr val="660033"/>
                </a:solidFill>
              </a:rPr>
              <a:t>Ohne Auferstehung macht das Evangelium keinen Sinn (A) (V. 12-19)</a:t>
            </a:r>
          </a:p>
          <a:p>
            <a:pPr lvl="1" eaLnBrk="1" hangingPunct="1"/>
            <a:r>
              <a:rPr lang="de-DE" smtClean="0">
                <a:solidFill>
                  <a:srgbClr val="660033"/>
                </a:solidFill>
              </a:rPr>
              <a:t>Wenn es keine Auferstehung gibt, dann ist Christus nicht auferweckt worden</a:t>
            </a:r>
          </a:p>
          <a:p>
            <a:pPr lvl="1" eaLnBrk="1" hangingPunct="1"/>
            <a:r>
              <a:rPr lang="de-DE" smtClean="0">
                <a:solidFill>
                  <a:srgbClr val="660033"/>
                </a:solidFill>
              </a:rPr>
              <a:t>Das Evangelium ist inhaltlos und auch der Glaube</a:t>
            </a:r>
          </a:p>
          <a:p>
            <a:pPr lvl="1" eaLnBrk="1" hangingPunct="1"/>
            <a:r>
              <a:rPr lang="de-DE" smtClean="0">
                <a:solidFill>
                  <a:srgbClr val="660033"/>
                </a:solidFill>
              </a:rPr>
              <a:t>Paulus und die Apostel sind falsche Zeugen</a:t>
            </a:r>
          </a:p>
          <a:p>
            <a:pPr lvl="1" eaLnBrk="1" hangingPunct="1"/>
            <a:r>
              <a:rPr lang="de-DE" smtClean="0">
                <a:solidFill>
                  <a:srgbClr val="660033"/>
                </a:solidFill>
              </a:rPr>
              <a:t>Mit dem Tod ist alles aus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ox(in)">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ox(in)">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box(in)">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box(in)">
                                      <p:cBhvr>
                                        <p:cTn id="22" dur="500"/>
                                        <p:tgtEl>
                                          <p:spTgt spid="32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box(in)">
                                      <p:cBhvr>
                                        <p:cTn id="27"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grellesonne"/>
          <p:cNvPicPr>
            <a:picLocks noChangeAspect="1" noChangeArrowheads="1"/>
          </p:cNvPicPr>
          <p:nvPr/>
        </p:nvPicPr>
        <p:blipFill>
          <a:blip r:embed="rId2" cstate="print">
            <a:lum bright="40000" contrast="-24000"/>
          </a:blip>
          <a:srcRect/>
          <a:stretch>
            <a:fillRect/>
          </a:stretch>
        </p:blipFill>
        <p:spPr bwMode="auto">
          <a:xfrm>
            <a:off x="0" y="0"/>
            <a:ext cx="9144000" cy="6900863"/>
          </a:xfrm>
          <a:prstGeom prst="rect">
            <a:avLst/>
          </a:prstGeom>
          <a:noFill/>
          <a:ln w="9525">
            <a:noFill/>
            <a:miter lim="800000"/>
            <a:headEnd/>
            <a:tailEnd/>
          </a:ln>
        </p:spPr>
      </p:pic>
      <p:sp>
        <p:nvSpPr>
          <p:cNvPr id="57347" name="Titel 1"/>
          <p:cNvSpPr>
            <a:spLocks noGrp="1"/>
          </p:cNvSpPr>
          <p:nvPr>
            <p:ph type="title" idx="4294967295"/>
          </p:nvPr>
        </p:nvSpPr>
        <p:spPr/>
        <p:txBody>
          <a:bodyPr/>
          <a:lstStyle/>
          <a:p>
            <a:pPr eaLnBrk="1" hangingPunct="1"/>
            <a:r>
              <a:rPr lang="de-DE" smtClean="0">
                <a:solidFill>
                  <a:schemeClr val="tx1"/>
                </a:solidFill>
              </a:rPr>
              <a:t>Gewissheit der Auferstehung</a:t>
            </a:r>
          </a:p>
        </p:txBody>
      </p:sp>
      <p:sp>
        <p:nvSpPr>
          <p:cNvPr id="57348" name="Inhaltsplatzhalter 3"/>
          <p:cNvSpPr>
            <a:spLocks noGrp="1"/>
          </p:cNvSpPr>
          <p:nvPr>
            <p:ph idx="4294967295"/>
          </p:nvPr>
        </p:nvSpPr>
        <p:spPr>
          <a:xfrm>
            <a:off x="468313" y="1341438"/>
            <a:ext cx="8229600" cy="4525962"/>
          </a:xfrm>
        </p:spPr>
        <p:txBody>
          <a:bodyPr/>
          <a:lstStyle/>
          <a:p>
            <a:pPr marL="609600" indent="-609600" eaLnBrk="1" hangingPunct="1"/>
            <a:r>
              <a:rPr lang="de-DE" smtClean="0">
                <a:solidFill>
                  <a:schemeClr val="accent2"/>
                </a:solidFill>
              </a:rPr>
              <a:t>Beweisführung: Ordnung (V. 21-18)</a:t>
            </a:r>
          </a:p>
          <a:p>
            <a:pPr marL="990600" lvl="1" indent="-533400" eaLnBrk="1" hangingPunct="1"/>
            <a:r>
              <a:rPr lang="de-DE" smtClean="0">
                <a:solidFill>
                  <a:schemeClr val="accent2"/>
                </a:solidFill>
              </a:rPr>
              <a:t>Christus wurde als der Erstling der Entschlafenen auferweckt</a:t>
            </a:r>
          </a:p>
          <a:p>
            <a:pPr marL="990600" lvl="1" indent="-533400" eaLnBrk="1" hangingPunct="1"/>
            <a:r>
              <a:rPr lang="de-DE" smtClean="0">
                <a:solidFill>
                  <a:schemeClr val="accent2"/>
                </a:solidFill>
              </a:rPr>
              <a:t>Durch Adam kam der Tod, durch Christus werden alle lebendig gemacht</a:t>
            </a:r>
          </a:p>
          <a:p>
            <a:pPr marL="990600" lvl="1" indent="-533400" eaLnBrk="1" hangingPunct="1"/>
            <a:r>
              <a:rPr lang="de-DE" smtClean="0">
                <a:solidFill>
                  <a:schemeClr val="accent2"/>
                </a:solidFill>
              </a:rPr>
              <a:t>Ordnung:</a:t>
            </a:r>
          </a:p>
          <a:p>
            <a:pPr marL="1371600" lvl="2" indent="-457200" eaLnBrk="1" hangingPunct="1">
              <a:buFontTx/>
              <a:buAutoNum type="arabicPeriod"/>
            </a:pPr>
            <a:r>
              <a:rPr lang="de-DE" smtClean="0">
                <a:solidFill>
                  <a:schemeClr val="accent2"/>
                </a:solidFill>
              </a:rPr>
              <a:t>Christus</a:t>
            </a:r>
          </a:p>
          <a:p>
            <a:pPr marL="1371600" lvl="2" indent="-457200" eaLnBrk="1" hangingPunct="1">
              <a:buFontTx/>
              <a:buAutoNum type="arabicPeriod"/>
            </a:pPr>
            <a:r>
              <a:rPr lang="de-DE" smtClean="0">
                <a:solidFill>
                  <a:schemeClr val="accent2"/>
                </a:solidFill>
              </a:rPr>
              <a:t>Alle die Christus gehören bei seiner Ankunft</a:t>
            </a:r>
          </a:p>
          <a:p>
            <a:pPr marL="1371600" lvl="2" indent="-457200" eaLnBrk="1" hangingPunct="1">
              <a:buFontTx/>
              <a:buAutoNum type="arabicPeriod"/>
            </a:pPr>
            <a:r>
              <a:rPr lang="de-DE" smtClean="0">
                <a:solidFill>
                  <a:schemeClr val="accent2"/>
                </a:solidFill>
              </a:rPr>
              <a:t>Das Ende, wenn er dem Vater alles übergibt</a:t>
            </a:r>
          </a:p>
          <a:p>
            <a:pPr marL="1371600" lvl="2" indent="-457200" eaLnBrk="1" hangingPunct="1">
              <a:buFontTx/>
              <a:buAutoNum type="arabicPeriod"/>
            </a:pPr>
            <a:r>
              <a:rPr lang="de-DE" smtClean="0">
                <a:solidFill>
                  <a:schemeClr val="accent2"/>
                </a:solidFill>
              </a:rPr>
              <a:t>Der Tod selbst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box(in)">
                                      <p:cBhvr>
                                        <p:cTn id="7" dur="500"/>
                                        <p:tgtEl>
                                          <p:spTgt spid="57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348">
                                            <p:txEl>
                                              <p:pRg st="1" end="1"/>
                                            </p:txEl>
                                          </p:spTgt>
                                        </p:tgtEl>
                                        <p:attrNameLst>
                                          <p:attrName>style.visibility</p:attrName>
                                        </p:attrNameLst>
                                      </p:cBhvr>
                                      <p:to>
                                        <p:strVal val="visible"/>
                                      </p:to>
                                    </p:set>
                                    <p:animEffect transition="in" filter="box(in)">
                                      <p:cBhvr>
                                        <p:cTn id="12" dur="500"/>
                                        <p:tgtEl>
                                          <p:spTgt spid="573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7348">
                                            <p:txEl>
                                              <p:pRg st="2" end="2"/>
                                            </p:txEl>
                                          </p:spTgt>
                                        </p:tgtEl>
                                        <p:attrNameLst>
                                          <p:attrName>style.visibility</p:attrName>
                                        </p:attrNameLst>
                                      </p:cBhvr>
                                      <p:to>
                                        <p:strVal val="visible"/>
                                      </p:to>
                                    </p:set>
                                    <p:animEffect transition="in" filter="box(in)">
                                      <p:cBhvr>
                                        <p:cTn id="17" dur="500"/>
                                        <p:tgtEl>
                                          <p:spTgt spid="573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7348">
                                            <p:txEl>
                                              <p:pRg st="3" end="3"/>
                                            </p:txEl>
                                          </p:spTgt>
                                        </p:tgtEl>
                                        <p:attrNameLst>
                                          <p:attrName>style.visibility</p:attrName>
                                        </p:attrNameLst>
                                      </p:cBhvr>
                                      <p:to>
                                        <p:strVal val="visible"/>
                                      </p:to>
                                    </p:set>
                                    <p:animEffect transition="in" filter="box(in)">
                                      <p:cBhvr>
                                        <p:cTn id="22" dur="500"/>
                                        <p:tgtEl>
                                          <p:spTgt spid="57348">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7348">
                                            <p:txEl>
                                              <p:pRg st="4" end="4"/>
                                            </p:txEl>
                                          </p:spTgt>
                                        </p:tgtEl>
                                        <p:attrNameLst>
                                          <p:attrName>style.visibility</p:attrName>
                                        </p:attrNameLst>
                                      </p:cBhvr>
                                      <p:to>
                                        <p:strVal val="visible"/>
                                      </p:to>
                                    </p:set>
                                    <p:animEffect transition="in" filter="box(in)">
                                      <p:cBhvr>
                                        <p:cTn id="25" dur="500"/>
                                        <p:tgtEl>
                                          <p:spTgt spid="57348">
                                            <p:txEl>
                                              <p:pRg st="4" end="4"/>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7348">
                                            <p:txEl>
                                              <p:pRg st="5" end="5"/>
                                            </p:txEl>
                                          </p:spTgt>
                                        </p:tgtEl>
                                        <p:attrNameLst>
                                          <p:attrName>style.visibility</p:attrName>
                                        </p:attrNameLst>
                                      </p:cBhvr>
                                      <p:to>
                                        <p:strVal val="visible"/>
                                      </p:to>
                                    </p:set>
                                    <p:animEffect transition="in" filter="box(in)">
                                      <p:cBhvr>
                                        <p:cTn id="28" dur="500"/>
                                        <p:tgtEl>
                                          <p:spTgt spid="57348">
                                            <p:txEl>
                                              <p:pRg st="5" end="5"/>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7348">
                                            <p:txEl>
                                              <p:pRg st="6" end="6"/>
                                            </p:txEl>
                                          </p:spTgt>
                                        </p:tgtEl>
                                        <p:attrNameLst>
                                          <p:attrName>style.visibility</p:attrName>
                                        </p:attrNameLst>
                                      </p:cBhvr>
                                      <p:to>
                                        <p:strVal val="visible"/>
                                      </p:to>
                                    </p:set>
                                    <p:animEffect transition="in" filter="box(in)">
                                      <p:cBhvr>
                                        <p:cTn id="31" dur="500"/>
                                        <p:tgtEl>
                                          <p:spTgt spid="57348">
                                            <p:txEl>
                                              <p:pRg st="6" end="6"/>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7348">
                                            <p:txEl>
                                              <p:pRg st="7" end="7"/>
                                            </p:txEl>
                                          </p:spTgt>
                                        </p:tgtEl>
                                        <p:attrNameLst>
                                          <p:attrName>style.visibility</p:attrName>
                                        </p:attrNameLst>
                                      </p:cBhvr>
                                      <p:to>
                                        <p:strVal val="visible"/>
                                      </p:to>
                                    </p:set>
                                    <p:animEffect transition="in" filter="box(in)">
                                      <p:cBhvr>
                                        <p:cTn id="34" dur="500"/>
                                        <p:tgtEl>
                                          <p:spTgt spid="573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grellesonne"/>
          <p:cNvPicPr>
            <a:picLocks noChangeAspect="1" noChangeArrowheads="1"/>
          </p:cNvPicPr>
          <p:nvPr/>
        </p:nvPicPr>
        <p:blipFill>
          <a:blip r:embed="rId2" cstate="print">
            <a:lum bright="40000" contrast="-24000"/>
          </a:blip>
          <a:srcRect/>
          <a:stretch>
            <a:fillRect/>
          </a:stretch>
        </p:blipFill>
        <p:spPr bwMode="auto">
          <a:xfrm>
            <a:off x="0" y="0"/>
            <a:ext cx="9144000" cy="6900863"/>
          </a:xfrm>
          <a:prstGeom prst="rect">
            <a:avLst/>
          </a:prstGeom>
          <a:noFill/>
          <a:ln w="9525">
            <a:noFill/>
            <a:miter lim="800000"/>
            <a:headEnd/>
            <a:tailEnd/>
          </a:ln>
        </p:spPr>
      </p:pic>
      <p:sp>
        <p:nvSpPr>
          <p:cNvPr id="56323" name="Titel 1"/>
          <p:cNvSpPr>
            <a:spLocks noGrp="1"/>
          </p:cNvSpPr>
          <p:nvPr>
            <p:ph type="title" idx="4294967295"/>
          </p:nvPr>
        </p:nvSpPr>
        <p:spPr/>
        <p:txBody>
          <a:bodyPr/>
          <a:lstStyle/>
          <a:p>
            <a:pPr eaLnBrk="1" hangingPunct="1"/>
            <a:r>
              <a:rPr lang="de-DE" smtClean="0">
                <a:solidFill>
                  <a:schemeClr val="tx1"/>
                </a:solidFill>
              </a:rPr>
              <a:t>Gewissheit der Auferstehung</a:t>
            </a:r>
          </a:p>
        </p:txBody>
      </p:sp>
      <p:sp>
        <p:nvSpPr>
          <p:cNvPr id="56324" name="Inhaltsplatzhalter 3"/>
          <p:cNvSpPr>
            <a:spLocks noGrp="1"/>
          </p:cNvSpPr>
          <p:nvPr>
            <p:ph idx="4294967295"/>
          </p:nvPr>
        </p:nvSpPr>
        <p:spPr>
          <a:xfrm>
            <a:off x="468313" y="1196975"/>
            <a:ext cx="8229600" cy="4525963"/>
          </a:xfrm>
        </p:spPr>
        <p:txBody>
          <a:bodyPr/>
          <a:lstStyle/>
          <a:p>
            <a:pPr eaLnBrk="1" hangingPunct="1"/>
            <a:r>
              <a:rPr lang="de-DE" smtClean="0">
                <a:solidFill>
                  <a:srgbClr val="660033"/>
                </a:solidFill>
              </a:rPr>
              <a:t>Ohne Auferstehung macht das Evangelium keinen Sinn (B) (V. 29-34)</a:t>
            </a:r>
          </a:p>
          <a:p>
            <a:pPr lvl="1" eaLnBrk="1" hangingPunct="1"/>
            <a:r>
              <a:rPr lang="de-DE" smtClean="0">
                <a:solidFill>
                  <a:srgbClr val="660033"/>
                </a:solidFill>
              </a:rPr>
              <a:t>Welchen Sinn macht es sich taufen zu lassen?</a:t>
            </a:r>
          </a:p>
          <a:p>
            <a:pPr lvl="1" eaLnBrk="1" hangingPunct="1"/>
            <a:r>
              <a:rPr lang="de-DE" smtClean="0">
                <a:solidFill>
                  <a:srgbClr val="660033"/>
                </a:solidFill>
              </a:rPr>
              <a:t>Warum begeben wir uns in Gefahr, um das Evangelium zu verkündigen?</a:t>
            </a:r>
          </a:p>
          <a:p>
            <a:pPr lvl="1" eaLnBrk="1" hangingPunct="1"/>
            <a:r>
              <a:rPr lang="de-DE" smtClean="0">
                <a:solidFill>
                  <a:srgbClr val="660033"/>
                </a:solidFill>
              </a:rPr>
              <a:t>Warum bringe ich Opfer?</a:t>
            </a:r>
          </a:p>
          <a:p>
            <a:pPr eaLnBrk="1" hangingPunct="1"/>
            <a:r>
              <a:rPr lang="de-DE" smtClean="0">
                <a:solidFill>
                  <a:srgbClr val="660033"/>
                </a:solidFill>
              </a:rPr>
              <a:t>Schlussfolgerung:</a:t>
            </a:r>
          </a:p>
          <a:p>
            <a:pPr lvl="1" eaLnBrk="1" hangingPunct="1"/>
            <a:r>
              <a:rPr lang="de-DE" smtClean="0">
                <a:solidFill>
                  <a:srgbClr val="660033"/>
                </a:solidFill>
              </a:rPr>
              <a:t>Wer gegen die Auferstehung argumentiert weiß nichts über Gott (Scheinchrist)</a:t>
            </a:r>
          </a:p>
          <a:p>
            <a:pPr lvl="1" eaLnBrk="1" hangingPunct="1"/>
            <a:r>
              <a:rPr lang="de-DE" smtClean="0">
                <a:solidFill>
                  <a:srgbClr val="660033"/>
                </a:solidFill>
              </a:rPr>
              <a:t>Werdet rechtschaffen, nüchtern!</a:t>
            </a:r>
          </a:p>
          <a:p>
            <a:pPr eaLnBrk="1" hangingPunct="1"/>
            <a:endParaRPr lang="de-DE" smtClean="0">
              <a:solidFill>
                <a:srgbClr val="66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box(in)">
                                      <p:cBhvr>
                                        <p:cTn id="7" dur="500"/>
                                        <p:tgtEl>
                                          <p:spTgt spid="563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324">
                                            <p:txEl>
                                              <p:pRg st="1" end="1"/>
                                            </p:txEl>
                                          </p:spTgt>
                                        </p:tgtEl>
                                        <p:attrNameLst>
                                          <p:attrName>style.visibility</p:attrName>
                                        </p:attrNameLst>
                                      </p:cBhvr>
                                      <p:to>
                                        <p:strVal val="visible"/>
                                      </p:to>
                                    </p:set>
                                    <p:animEffect transition="in" filter="box(in)">
                                      <p:cBhvr>
                                        <p:cTn id="12" dur="500"/>
                                        <p:tgtEl>
                                          <p:spTgt spid="563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324">
                                            <p:txEl>
                                              <p:pRg st="2" end="2"/>
                                            </p:txEl>
                                          </p:spTgt>
                                        </p:tgtEl>
                                        <p:attrNameLst>
                                          <p:attrName>style.visibility</p:attrName>
                                        </p:attrNameLst>
                                      </p:cBhvr>
                                      <p:to>
                                        <p:strVal val="visible"/>
                                      </p:to>
                                    </p:set>
                                    <p:animEffect transition="in" filter="box(in)">
                                      <p:cBhvr>
                                        <p:cTn id="17" dur="500"/>
                                        <p:tgtEl>
                                          <p:spTgt spid="563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6324">
                                            <p:txEl>
                                              <p:pRg st="3" end="3"/>
                                            </p:txEl>
                                          </p:spTgt>
                                        </p:tgtEl>
                                        <p:attrNameLst>
                                          <p:attrName>style.visibility</p:attrName>
                                        </p:attrNameLst>
                                      </p:cBhvr>
                                      <p:to>
                                        <p:strVal val="visible"/>
                                      </p:to>
                                    </p:set>
                                    <p:animEffect transition="in" filter="box(in)">
                                      <p:cBhvr>
                                        <p:cTn id="22" dur="500"/>
                                        <p:tgtEl>
                                          <p:spTgt spid="563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6324">
                                            <p:txEl>
                                              <p:pRg st="4" end="4"/>
                                            </p:txEl>
                                          </p:spTgt>
                                        </p:tgtEl>
                                        <p:attrNameLst>
                                          <p:attrName>style.visibility</p:attrName>
                                        </p:attrNameLst>
                                      </p:cBhvr>
                                      <p:to>
                                        <p:strVal val="visible"/>
                                      </p:to>
                                    </p:set>
                                    <p:animEffect transition="in" filter="box(in)">
                                      <p:cBhvr>
                                        <p:cTn id="27" dur="500"/>
                                        <p:tgtEl>
                                          <p:spTgt spid="563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6324">
                                            <p:txEl>
                                              <p:pRg st="5" end="5"/>
                                            </p:txEl>
                                          </p:spTgt>
                                        </p:tgtEl>
                                        <p:attrNameLst>
                                          <p:attrName>style.visibility</p:attrName>
                                        </p:attrNameLst>
                                      </p:cBhvr>
                                      <p:to>
                                        <p:strVal val="visible"/>
                                      </p:to>
                                    </p:set>
                                    <p:animEffect transition="in" filter="box(in)">
                                      <p:cBhvr>
                                        <p:cTn id="32" dur="500"/>
                                        <p:tgtEl>
                                          <p:spTgt spid="563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6324">
                                            <p:txEl>
                                              <p:pRg st="6" end="6"/>
                                            </p:txEl>
                                          </p:spTgt>
                                        </p:tgtEl>
                                        <p:attrNameLst>
                                          <p:attrName>style.visibility</p:attrName>
                                        </p:attrNameLst>
                                      </p:cBhvr>
                                      <p:to>
                                        <p:strVal val="visible"/>
                                      </p:to>
                                    </p:set>
                                    <p:animEffect transition="in" filter="box(in)">
                                      <p:cBhvr>
                                        <p:cTn id="37" dur="500"/>
                                        <p:tgtEl>
                                          <p:spTgt spid="563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grellesonne"/>
          <p:cNvPicPr>
            <a:picLocks noChangeAspect="1" noChangeArrowheads="1"/>
          </p:cNvPicPr>
          <p:nvPr/>
        </p:nvPicPr>
        <p:blipFill>
          <a:blip r:embed="rId2" cstate="print">
            <a:lum bright="40000" contrast="-24000"/>
          </a:blip>
          <a:srcRect/>
          <a:stretch>
            <a:fillRect/>
          </a:stretch>
        </p:blipFill>
        <p:spPr bwMode="auto">
          <a:xfrm>
            <a:off x="0" y="0"/>
            <a:ext cx="9144000" cy="6900863"/>
          </a:xfrm>
          <a:prstGeom prst="rect">
            <a:avLst/>
          </a:prstGeom>
          <a:noFill/>
          <a:ln w="9525">
            <a:noFill/>
            <a:miter lim="800000"/>
            <a:headEnd/>
            <a:tailEnd/>
          </a:ln>
        </p:spPr>
      </p:pic>
      <p:sp>
        <p:nvSpPr>
          <p:cNvPr id="58371" name="Titel 1"/>
          <p:cNvSpPr>
            <a:spLocks noGrp="1"/>
          </p:cNvSpPr>
          <p:nvPr>
            <p:ph type="title" idx="4294967295"/>
          </p:nvPr>
        </p:nvSpPr>
        <p:spPr/>
        <p:txBody>
          <a:bodyPr/>
          <a:lstStyle/>
          <a:p>
            <a:pPr eaLnBrk="1" hangingPunct="1"/>
            <a:r>
              <a:rPr lang="de-DE" sz="4000" smtClean="0">
                <a:solidFill>
                  <a:schemeClr val="tx1"/>
                </a:solidFill>
              </a:rPr>
              <a:t>Wie werden die Toten auferweckt?</a:t>
            </a:r>
          </a:p>
        </p:txBody>
      </p:sp>
      <p:sp>
        <p:nvSpPr>
          <p:cNvPr id="58372" name="Inhaltsplatzhalter 3"/>
          <p:cNvSpPr>
            <a:spLocks noGrp="1"/>
          </p:cNvSpPr>
          <p:nvPr>
            <p:ph idx="4294967295"/>
          </p:nvPr>
        </p:nvSpPr>
        <p:spPr>
          <a:xfrm>
            <a:off x="468313" y="4076700"/>
            <a:ext cx="8229600" cy="2447925"/>
          </a:xfrm>
        </p:spPr>
        <p:txBody>
          <a:bodyPr/>
          <a:lstStyle/>
          <a:p>
            <a:pPr marL="609600" indent="-609600" eaLnBrk="1" hangingPunct="1"/>
            <a:r>
              <a:rPr lang="de-DE" smtClean="0">
                <a:solidFill>
                  <a:schemeClr val="accent2"/>
                </a:solidFill>
              </a:rPr>
              <a:t>Die Saat muss sterben, damit Leben hieraus hervorgehen kann</a:t>
            </a:r>
          </a:p>
          <a:p>
            <a:pPr marL="609600" indent="-609600" eaLnBrk="1" hangingPunct="1"/>
            <a:r>
              <a:rPr lang="de-DE" smtClean="0">
                <a:solidFill>
                  <a:schemeClr val="accent2"/>
                </a:solidFill>
              </a:rPr>
              <a:t>Es wird gesät in Vergänglichkeit und auferweckt in Unvergänglichkeit</a:t>
            </a:r>
          </a:p>
        </p:txBody>
      </p:sp>
      <p:pic>
        <p:nvPicPr>
          <p:cNvPr id="58373" name="Picture 5" descr="samenkorn"/>
          <p:cNvPicPr>
            <a:picLocks noChangeAspect="1" noChangeArrowheads="1"/>
          </p:cNvPicPr>
          <p:nvPr/>
        </p:nvPicPr>
        <p:blipFill>
          <a:blip r:embed="rId3" cstate="print"/>
          <a:srcRect/>
          <a:stretch>
            <a:fillRect/>
          </a:stretch>
        </p:blipFill>
        <p:spPr bwMode="auto">
          <a:xfrm>
            <a:off x="2627313" y="1268413"/>
            <a:ext cx="2716212" cy="28082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box(in)">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box(in)">
                                      <p:cBhvr>
                                        <p:cTn id="12" dur="500"/>
                                        <p:tgtEl>
                                          <p:spTgt spid="583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grellesonne"/>
          <p:cNvPicPr>
            <a:picLocks noChangeAspect="1" noChangeArrowheads="1"/>
          </p:cNvPicPr>
          <p:nvPr/>
        </p:nvPicPr>
        <p:blipFill>
          <a:blip r:embed="rId2" cstate="print">
            <a:lum bright="40000" contrast="-24000"/>
          </a:blip>
          <a:srcRect/>
          <a:stretch>
            <a:fillRect/>
          </a:stretch>
        </p:blipFill>
        <p:spPr bwMode="auto">
          <a:xfrm>
            <a:off x="0" y="0"/>
            <a:ext cx="9144000" cy="6900863"/>
          </a:xfrm>
          <a:prstGeom prst="rect">
            <a:avLst/>
          </a:prstGeom>
          <a:noFill/>
          <a:ln w="9525">
            <a:noFill/>
            <a:miter lim="800000"/>
            <a:headEnd/>
            <a:tailEnd/>
          </a:ln>
        </p:spPr>
      </p:pic>
      <p:sp>
        <p:nvSpPr>
          <p:cNvPr id="59395" name="Titel 1"/>
          <p:cNvSpPr>
            <a:spLocks noGrp="1"/>
          </p:cNvSpPr>
          <p:nvPr>
            <p:ph type="title" idx="4294967295"/>
          </p:nvPr>
        </p:nvSpPr>
        <p:spPr/>
        <p:txBody>
          <a:bodyPr/>
          <a:lstStyle/>
          <a:p>
            <a:pPr eaLnBrk="1" hangingPunct="1"/>
            <a:r>
              <a:rPr lang="de-DE" sz="4000" smtClean="0">
                <a:solidFill>
                  <a:schemeClr val="tx1"/>
                </a:solidFill>
              </a:rPr>
              <a:t>Welchen Leib haben die Auferstandenen?</a:t>
            </a:r>
          </a:p>
        </p:txBody>
      </p:sp>
      <p:sp>
        <p:nvSpPr>
          <p:cNvPr id="59396" name="Inhaltsplatzhalter 3"/>
          <p:cNvSpPr>
            <a:spLocks noGrp="1"/>
          </p:cNvSpPr>
          <p:nvPr>
            <p:ph idx="4294967295"/>
          </p:nvPr>
        </p:nvSpPr>
        <p:spPr>
          <a:xfrm>
            <a:off x="3924300" y="1412875"/>
            <a:ext cx="4773613" cy="2447925"/>
          </a:xfrm>
        </p:spPr>
        <p:txBody>
          <a:bodyPr/>
          <a:lstStyle/>
          <a:p>
            <a:pPr marL="609600" indent="-609600" eaLnBrk="1" hangingPunct="1"/>
            <a:r>
              <a:rPr lang="de-DE" sz="2800" smtClean="0">
                <a:solidFill>
                  <a:schemeClr val="accent2"/>
                </a:solidFill>
              </a:rPr>
              <a:t>Irdischer Leib (gesät) in:</a:t>
            </a:r>
          </a:p>
          <a:p>
            <a:pPr marL="990600" lvl="1" indent="-533400" eaLnBrk="1" hangingPunct="1"/>
            <a:r>
              <a:rPr lang="de-DE" sz="2400" smtClean="0">
                <a:solidFill>
                  <a:schemeClr val="accent2"/>
                </a:solidFill>
              </a:rPr>
              <a:t>Vergänglichkeit</a:t>
            </a:r>
          </a:p>
          <a:p>
            <a:pPr marL="990600" lvl="1" indent="-533400" eaLnBrk="1" hangingPunct="1"/>
            <a:r>
              <a:rPr lang="de-DE" sz="2400" smtClean="0">
                <a:solidFill>
                  <a:schemeClr val="accent2"/>
                </a:solidFill>
              </a:rPr>
              <a:t>Unehre</a:t>
            </a:r>
          </a:p>
          <a:p>
            <a:pPr marL="990600" lvl="1" indent="-533400" eaLnBrk="1" hangingPunct="1"/>
            <a:r>
              <a:rPr lang="de-DE" sz="2400" smtClean="0">
                <a:solidFill>
                  <a:schemeClr val="accent2"/>
                </a:solidFill>
              </a:rPr>
              <a:t>Schwachheit</a:t>
            </a:r>
          </a:p>
          <a:p>
            <a:pPr marL="990600" lvl="1" indent="-533400" eaLnBrk="1" hangingPunct="1"/>
            <a:r>
              <a:rPr lang="de-DE" sz="2400" smtClean="0">
                <a:solidFill>
                  <a:schemeClr val="accent2"/>
                </a:solidFill>
              </a:rPr>
              <a:t>Natürlich</a:t>
            </a:r>
          </a:p>
          <a:p>
            <a:pPr marL="609600" indent="-609600" eaLnBrk="1" hangingPunct="1"/>
            <a:r>
              <a:rPr lang="de-DE" sz="2800" smtClean="0">
                <a:solidFill>
                  <a:schemeClr val="accent2"/>
                </a:solidFill>
              </a:rPr>
              <a:t>Himmlischer Leib:</a:t>
            </a:r>
          </a:p>
          <a:p>
            <a:pPr marL="990600" lvl="1" indent="-533400" eaLnBrk="1" hangingPunct="1"/>
            <a:r>
              <a:rPr lang="de-DE" sz="2400" smtClean="0">
                <a:solidFill>
                  <a:schemeClr val="accent2"/>
                </a:solidFill>
              </a:rPr>
              <a:t>Unvergänglich</a:t>
            </a:r>
          </a:p>
          <a:p>
            <a:pPr marL="990600" lvl="1" indent="-533400" eaLnBrk="1" hangingPunct="1"/>
            <a:r>
              <a:rPr lang="de-DE" sz="2400" smtClean="0">
                <a:solidFill>
                  <a:schemeClr val="accent2"/>
                </a:solidFill>
              </a:rPr>
              <a:t>Herrlich</a:t>
            </a:r>
          </a:p>
          <a:p>
            <a:pPr marL="990600" lvl="1" indent="-533400" eaLnBrk="1" hangingPunct="1"/>
            <a:r>
              <a:rPr lang="de-DE" sz="2400" smtClean="0">
                <a:solidFill>
                  <a:schemeClr val="accent2"/>
                </a:solidFill>
              </a:rPr>
              <a:t>In Kraft</a:t>
            </a:r>
          </a:p>
          <a:p>
            <a:pPr marL="990600" lvl="1" indent="-533400" eaLnBrk="1" hangingPunct="1"/>
            <a:r>
              <a:rPr lang="de-DE" sz="2400" smtClean="0">
                <a:solidFill>
                  <a:schemeClr val="accent2"/>
                </a:solidFill>
              </a:rPr>
              <a:t>geistlich</a:t>
            </a:r>
          </a:p>
        </p:txBody>
      </p:sp>
      <p:pic>
        <p:nvPicPr>
          <p:cNvPr id="59398" name="Picture 6"/>
          <p:cNvPicPr>
            <a:picLocks noChangeAspect="1" noChangeArrowheads="1"/>
          </p:cNvPicPr>
          <p:nvPr/>
        </p:nvPicPr>
        <p:blipFill>
          <a:blip r:embed="rId3" cstate="print"/>
          <a:srcRect/>
          <a:stretch>
            <a:fillRect/>
          </a:stretch>
        </p:blipFill>
        <p:spPr bwMode="auto">
          <a:xfrm>
            <a:off x="250825" y="1412875"/>
            <a:ext cx="3235325" cy="4464050"/>
          </a:xfrm>
          <a:prstGeom prst="rect">
            <a:avLst/>
          </a:prstGeom>
          <a:noFill/>
        </p:spPr>
      </p:pic>
      <p:sp>
        <p:nvSpPr>
          <p:cNvPr id="59399" name="Text Box 7"/>
          <p:cNvSpPr txBox="1">
            <a:spLocks noChangeArrowheads="1"/>
          </p:cNvSpPr>
          <p:nvPr/>
        </p:nvSpPr>
        <p:spPr bwMode="auto">
          <a:xfrm>
            <a:off x="231775" y="5895975"/>
            <a:ext cx="8591550" cy="822325"/>
          </a:xfrm>
          <a:prstGeom prst="rect">
            <a:avLst/>
          </a:prstGeom>
          <a:noFill/>
          <a:ln w="9525">
            <a:noFill/>
            <a:miter lim="800000"/>
            <a:headEnd/>
            <a:tailEnd/>
          </a:ln>
          <a:effectLst/>
        </p:spPr>
        <p:txBody>
          <a:bodyPr wrap="none">
            <a:spAutoFit/>
          </a:bodyPr>
          <a:lstStyle/>
          <a:p>
            <a:r>
              <a:rPr lang="de-DE" sz="2400" b="1"/>
              <a:t>Fleisch und Blut können das Reich Gottes nicht erben wie</a:t>
            </a:r>
          </a:p>
          <a:p>
            <a:r>
              <a:rPr lang="de-DE" sz="2400" b="1"/>
              <a:t>auch die Vergänglichkeit nicht die Unvergänglichkeit erbt.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box(in)">
                                      <p:cBhvr>
                                        <p:cTn id="7" dur="500"/>
                                        <p:tgtEl>
                                          <p:spTgt spid="593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9396">
                                            <p:txEl>
                                              <p:pRg st="0" end="0"/>
                                            </p:txEl>
                                          </p:spTgt>
                                        </p:tgtEl>
                                        <p:attrNameLst>
                                          <p:attrName>style.visibility</p:attrName>
                                        </p:attrNameLst>
                                      </p:cBhvr>
                                      <p:to>
                                        <p:strVal val="visible"/>
                                      </p:to>
                                    </p:set>
                                    <p:animEffect transition="in" filter="box(in)">
                                      <p:cBhvr>
                                        <p:cTn id="12" dur="500"/>
                                        <p:tgtEl>
                                          <p:spTgt spid="593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9396">
                                            <p:txEl>
                                              <p:pRg st="1" end="1"/>
                                            </p:txEl>
                                          </p:spTgt>
                                        </p:tgtEl>
                                        <p:attrNameLst>
                                          <p:attrName>style.visibility</p:attrName>
                                        </p:attrNameLst>
                                      </p:cBhvr>
                                      <p:to>
                                        <p:strVal val="visible"/>
                                      </p:to>
                                    </p:set>
                                    <p:animEffect transition="in" filter="box(in)">
                                      <p:cBhvr>
                                        <p:cTn id="17" dur="500"/>
                                        <p:tgtEl>
                                          <p:spTgt spid="593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9396">
                                            <p:txEl>
                                              <p:pRg st="2" end="2"/>
                                            </p:txEl>
                                          </p:spTgt>
                                        </p:tgtEl>
                                        <p:attrNameLst>
                                          <p:attrName>style.visibility</p:attrName>
                                        </p:attrNameLst>
                                      </p:cBhvr>
                                      <p:to>
                                        <p:strVal val="visible"/>
                                      </p:to>
                                    </p:set>
                                    <p:animEffect transition="in" filter="box(in)">
                                      <p:cBhvr>
                                        <p:cTn id="22" dur="500"/>
                                        <p:tgtEl>
                                          <p:spTgt spid="5939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9396">
                                            <p:txEl>
                                              <p:pRg st="3" end="3"/>
                                            </p:txEl>
                                          </p:spTgt>
                                        </p:tgtEl>
                                        <p:attrNameLst>
                                          <p:attrName>style.visibility</p:attrName>
                                        </p:attrNameLst>
                                      </p:cBhvr>
                                      <p:to>
                                        <p:strVal val="visible"/>
                                      </p:to>
                                    </p:set>
                                    <p:animEffect transition="in" filter="box(in)">
                                      <p:cBhvr>
                                        <p:cTn id="27" dur="500"/>
                                        <p:tgtEl>
                                          <p:spTgt spid="5939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9396">
                                            <p:txEl>
                                              <p:pRg st="4" end="4"/>
                                            </p:txEl>
                                          </p:spTgt>
                                        </p:tgtEl>
                                        <p:attrNameLst>
                                          <p:attrName>style.visibility</p:attrName>
                                        </p:attrNameLst>
                                      </p:cBhvr>
                                      <p:to>
                                        <p:strVal val="visible"/>
                                      </p:to>
                                    </p:set>
                                    <p:animEffect transition="in" filter="box(in)">
                                      <p:cBhvr>
                                        <p:cTn id="32" dur="500"/>
                                        <p:tgtEl>
                                          <p:spTgt spid="5939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9396">
                                            <p:txEl>
                                              <p:pRg st="5" end="5"/>
                                            </p:txEl>
                                          </p:spTgt>
                                        </p:tgtEl>
                                        <p:attrNameLst>
                                          <p:attrName>style.visibility</p:attrName>
                                        </p:attrNameLst>
                                      </p:cBhvr>
                                      <p:to>
                                        <p:strVal val="visible"/>
                                      </p:to>
                                    </p:set>
                                    <p:animEffect transition="in" filter="box(in)">
                                      <p:cBhvr>
                                        <p:cTn id="37" dur="500"/>
                                        <p:tgtEl>
                                          <p:spTgt spid="5939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9396">
                                            <p:txEl>
                                              <p:pRg st="6" end="6"/>
                                            </p:txEl>
                                          </p:spTgt>
                                        </p:tgtEl>
                                        <p:attrNameLst>
                                          <p:attrName>style.visibility</p:attrName>
                                        </p:attrNameLst>
                                      </p:cBhvr>
                                      <p:to>
                                        <p:strVal val="visible"/>
                                      </p:to>
                                    </p:set>
                                    <p:animEffect transition="in" filter="box(in)">
                                      <p:cBhvr>
                                        <p:cTn id="42" dur="500"/>
                                        <p:tgtEl>
                                          <p:spTgt spid="5939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9396">
                                            <p:txEl>
                                              <p:pRg st="7" end="7"/>
                                            </p:txEl>
                                          </p:spTgt>
                                        </p:tgtEl>
                                        <p:attrNameLst>
                                          <p:attrName>style.visibility</p:attrName>
                                        </p:attrNameLst>
                                      </p:cBhvr>
                                      <p:to>
                                        <p:strVal val="visible"/>
                                      </p:to>
                                    </p:set>
                                    <p:animEffect transition="in" filter="box(in)">
                                      <p:cBhvr>
                                        <p:cTn id="47" dur="500"/>
                                        <p:tgtEl>
                                          <p:spTgt spid="5939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9396">
                                            <p:txEl>
                                              <p:pRg st="8" end="8"/>
                                            </p:txEl>
                                          </p:spTgt>
                                        </p:tgtEl>
                                        <p:attrNameLst>
                                          <p:attrName>style.visibility</p:attrName>
                                        </p:attrNameLst>
                                      </p:cBhvr>
                                      <p:to>
                                        <p:strVal val="visible"/>
                                      </p:to>
                                    </p:set>
                                    <p:animEffect transition="in" filter="box(in)">
                                      <p:cBhvr>
                                        <p:cTn id="52" dur="500"/>
                                        <p:tgtEl>
                                          <p:spTgt spid="5939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396">
                                            <p:txEl>
                                              <p:pRg st="9" end="9"/>
                                            </p:txEl>
                                          </p:spTgt>
                                        </p:tgtEl>
                                        <p:attrNameLst>
                                          <p:attrName>style.visibility</p:attrName>
                                        </p:attrNameLst>
                                      </p:cBhvr>
                                      <p:to>
                                        <p:strVal val="visible"/>
                                      </p:to>
                                    </p:set>
                                    <p:animEffect transition="in" filter="box(in)">
                                      <p:cBhvr>
                                        <p:cTn id="57" dur="500"/>
                                        <p:tgtEl>
                                          <p:spTgt spid="5939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59399"/>
                                        </p:tgtEl>
                                        <p:attrNameLst>
                                          <p:attrName>style.visibility</p:attrName>
                                        </p:attrNameLst>
                                      </p:cBhvr>
                                      <p:to>
                                        <p:strVal val="visible"/>
                                      </p:to>
                                    </p:set>
                                    <p:animEffect transition="in" filter="box(in)">
                                      <p:cBhvr>
                                        <p:cTn id="62" dur="500"/>
                                        <p:tgtEl>
                                          <p:spTgt spid="5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bldLvl="2"/>
      <p:bldP spid="5939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grellesonne"/>
          <p:cNvPicPr>
            <a:picLocks noChangeAspect="1" noChangeArrowheads="1"/>
          </p:cNvPicPr>
          <p:nvPr/>
        </p:nvPicPr>
        <p:blipFill>
          <a:blip r:embed="rId2" cstate="print">
            <a:lum bright="40000" contrast="-24000"/>
          </a:blip>
          <a:srcRect/>
          <a:stretch>
            <a:fillRect/>
          </a:stretch>
        </p:blipFill>
        <p:spPr bwMode="auto">
          <a:xfrm>
            <a:off x="0" y="0"/>
            <a:ext cx="9144000" cy="6900863"/>
          </a:xfrm>
          <a:prstGeom prst="rect">
            <a:avLst/>
          </a:prstGeom>
          <a:noFill/>
          <a:ln w="9525">
            <a:noFill/>
            <a:miter lim="800000"/>
            <a:headEnd/>
            <a:tailEnd/>
          </a:ln>
        </p:spPr>
      </p:pic>
      <p:sp>
        <p:nvSpPr>
          <p:cNvPr id="60419" name="Titel 1"/>
          <p:cNvSpPr>
            <a:spLocks noGrp="1"/>
          </p:cNvSpPr>
          <p:nvPr>
            <p:ph type="title" idx="4294967295"/>
          </p:nvPr>
        </p:nvSpPr>
        <p:spPr/>
        <p:txBody>
          <a:bodyPr/>
          <a:lstStyle/>
          <a:p>
            <a:pPr eaLnBrk="1" hangingPunct="1"/>
            <a:r>
              <a:rPr lang="de-DE" sz="4000" smtClean="0">
                <a:solidFill>
                  <a:schemeClr val="tx1"/>
                </a:solidFill>
              </a:rPr>
              <a:t>Das Geheimnis der Auferstehung</a:t>
            </a:r>
          </a:p>
        </p:txBody>
      </p:sp>
      <p:sp>
        <p:nvSpPr>
          <p:cNvPr id="60420" name="Inhaltsplatzhalter 3"/>
          <p:cNvSpPr>
            <a:spLocks noGrp="1"/>
          </p:cNvSpPr>
          <p:nvPr>
            <p:ph idx="4294967295"/>
          </p:nvPr>
        </p:nvSpPr>
        <p:spPr>
          <a:xfrm>
            <a:off x="468313" y="1341438"/>
            <a:ext cx="8229600" cy="4525962"/>
          </a:xfrm>
        </p:spPr>
        <p:txBody>
          <a:bodyPr/>
          <a:lstStyle/>
          <a:p>
            <a:pPr marL="609600" indent="-609600" eaLnBrk="1" hangingPunct="1"/>
            <a:r>
              <a:rPr lang="de-DE" smtClean="0">
                <a:solidFill>
                  <a:schemeClr val="accent2"/>
                </a:solidFill>
              </a:rPr>
              <a:t>Nicht alle werden entschlafen, sondern im Nu verwandelt werden</a:t>
            </a:r>
          </a:p>
          <a:p>
            <a:pPr marL="609600" indent="-609600" eaLnBrk="1" hangingPunct="1"/>
            <a:r>
              <a:rPr lang="de-DE" smtClean="0">
                <a:solidFill>
                  <a:schemeClr val="accent2"/>
                </a:solidFill>
              </a:rPr>
              <a:t>Das Vergängliche wird Unvergänglichkeit anziehen</a:t>
            </a:r>
          </a:p>
          <a:p>
            <a:pPr marL="609600" indent="-609600" eaLnBrk="1" hangingPunct="1"/>
            <a:endParaRPr lang="de-DE" smtClean="0">
              <a:solidFill>
                <a:schemeClr val="accent2"/>
              </a:solidFill>
            </a:endParaRPr>
          </a:p>
        </p:txBody>
      </p:sp>
      <p:sp>
        <p:nvSpPr>
          <p:cNvPr id="60421" name="Text Box 5"/>
          <p:cNvSpPr txBox="1">
            <a:spLocks noChangeArrowheads="1"/>
          </p:cNvSpPr>
          <p:nvPr/>
        </p:nvSpPr>
        <p:spPr bwMode="auto">
          <a:xfrm>
            <a:off x="376238" y="3598863"/>
            <a:ext cx="7191375" cy="2647950"/>
          </a:xfrm>
          <a:prstGeom prst="rect">
            <a:avLst/>
          </a:prstGeom>
          <a:noFill/>
          <a:ln w="9525">
            <a:noFill/>
            <a:miter lim="800000"/>
            <a:headEnd/>
            <a:tailEnd/>
          </a:ln>
          <a:effectLst/>
        </p:spPr>
        <p:txBody>
          <a:bodyPr wrap="none">
            <a:spAutoFit/>
          </a:bodyPr>
          <a:lstStyle/>
          <a:p>
            <a:r>
              <a:rPr lang="de-DE" sz="2400" b="1">
                <a:latin typeface="Script MT Bold" pitchFamily="66" charset="0"/>
              </a:rPr>
              <a:t>Verschlungen ist der Tod im Sieg.</a:t>
            </a:r>
          </a:p>
          <a:p>
            <a:r>
              <a:rPr lang="de-DE" sz="2400" b="1">
                <a:latin typeface="Script MT Bold" pitchFamily="66" charset="0"/>
              </a:rPr>
              <a:t>Wo ist, o Tod dein Sieg?</a:t>
            </a:r>
          </a:p>
          <a:p>
            <a:r>
              <a:rPr lang="de-DE" sz="2400" b="1">
                <a:latin typeface="Script MT Bold" pitchFamily="66" charset="0"/>
              </a:rPr>
              <a:t>Wo ist, o Tod, dein Stachel?</a:t>
            </a:r>
          </a:p>
          <a:p>
            <a:r>
              <a:rPr lang="de-DE" sz="2400" b="1">
                <a:latin typeface="Script MT Bold" pitchFamily="66" charset="0"/>
              </a:rPr>
              <a:t>Der Stachel des Todes ist die Sünde,</a:t>
            </a:r>
          </a:p>
          <a:p>
            <a:r>
              <a:rPr lang="de-DE" sz="2400" b="1">
                <a:latin typeface="Script MT Bold" pitchFamily="66" charset="0"/>
              </a:rPr>
              <a:t>Die Kraft der Sünde aber das Gesetz</a:t>
            </a:r>
          </a:p>
          <a:p>
            <a:r>
              <a:rPr lang="de-DE" sz="2400" b="1">
                <a:latin typeface="Script MT Bold" pitchFamily="66" charset="0"/>
              </a:rPr>
              <a:t>Gott aber sei Dank, der uns den Sieg gibt durch den Herrn </a:t>
            </a:r>
          </a:p>
          <a:p>
            <a:r>
              <a:rPr lang="de-DE" sz="2400" b="1">
                <a:latin typeface="Script MT Bold" pitchFamily="66" charset="0"/>
              </a:rPr>
              <a:t>Jesus Christus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Effect transition="in" filter="box(in)">
                                      <p:cBhvr>
                                        <p:cTn id="7" dur="500"/>
                                        <p:tgtEl>
                                          <p:spTgt spid="604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420">
                                            <p:txEl>
                                              <p:pRg st="1" end="1"/>
                                            </p:txEl>
                                          </p:spTgt>
                                        </p:tgtEl>
                                        <p:attrNameLst>
                                          <p:attrName>style.visibility</p:attrName>
                                        </p:attrNameLst>
                                      </p:cBhvr>
                                      <p:to>
                                        <p:strVal val="visible"/>
                                      </p:to>
                                    </p:set>
                                    <p:animEffect transition="in" filter="box(in)">
                                      <p:cBhvr>
                                        <p:cTn id="12" dur="500"/>
                                        <p:tgtEl>
                                          <p:spTgt spid="604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0421"/>
                                        </p:tgtEl>
                                        <p:attrNameLst>
                                          <p:attrName>style.visibility</p:attrName>
                                        </p:attrNameLst>
                                      </p:cBhvr>
                                      <p:to>
                                        <p:strVal val="visible"/>
                                      </p:to>
                                    </p:set>
                                    <p:anim calcmode="discrete" valueType="clr">
                                      <p:cBhvr override="childStyle">
                                        <p:cTn id="17" dur="80"/>
                                        <p:tgtEl>
                                          <p:spTgt spid="6042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0421"/>
                                        </p:tgtEl>
                                        <p:attrNameLst>
                                          <p:attrName>fillcolor</p:attrName>
                                        </p:attrNameLst>
                                      </p:cBhvr>
                                      <p:tavLst>
                                        <p:tav tm="0">
                                          <p:val>
                                            <p:clrVal>
                                              <a:schemeClr val="accent2"/>
                                            </p:clrVal>
                                          </p:val>
                                        </p:tav>
                                        <p:tav tm="50000">
                                          <p:val>
                                            <p:clrVal>
                                              <a:schemeClr val="hlink"/>
                                            </p:clrVal>
                                          </p:val>
                                        </p:tav>
                                      </p:tavLst>
                                    </p:anim>
                                    <p:set>
                                      <p:cBhvr>
                                        <p:cTn id="19" dur="80"/>
                                        <p:tgtEl>
                                          <p:spTgt spid="604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P spid="604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grellesonne"/>
          <p:cNvPicPr>
            <a:picLocks noChangeAspect="1" noChangeArrowheads="1"/>
          </p:cNvPicPr>
          <p:nvPr/>
        </p:nvPicPr>
        <p:blipFill>
          <a:blip r:embed="rId2" cstate="print">
            <a:lum bright="40000" contrast="-24000"/>
          </a:blip>
          <a:srcRect/>
          <a:stretch>
            <a:fillRect/>
          </a:stretch>
        </p:blipFill>
        <p:spPr bwMode="auto">
          <a:xfrm>
            <a:off x="0" y="0"/>
            <a:ext cx="9144000" cy="6900863"/>
          </a:xfrm>
          <a:prstGeom prst="rect">
            <a:avLst/>
          </a:prstGeom>
          <a:noFill/>
          <a:ln w="9525">
            <a:noFill/>
            <a:miter lim="800000"/>
            <a:headEnd/>
            <a:tailEnd/>
          </a:ln>
        </p:spPr>
      </p:pic>
      <p:sp>
        <p:nvSpPr>
          <p:cNvPr id="61443" name="Titel 1"/>
          <p:cNvSpPr>
            <a:spLocks noGrp="1"/>
          </p:cNvSpPr>
          <p:nvPr>
            <p:ph type="title" idx="4294967295"/>
          </p:nvPr>
        </p:nvSpPr>
        <p:spPr/>
        <p:txBody>
          <a:bodyPr/>
          <a:lstStyle/>
          <a:p>
            <a:pPr eaLnBrk="1" hangingPunct="1"/>
            <a:r>
              <a:rPr lang="de-DE" smtClean="0">
                <a:solidFill>
                  <a:schemeClr val="tx1"/>
                </a:solidFill>
              </a:rPr>
              <a:t>Schlussfolgerung</a:t>
            </a:r>
          </a:p>
        </p:txBody>
      </p:sp>
      <p:sp>
        <p:nvSpPr>
          <p:cNvPr id="61445" name="Text Box 5"/>
          <p:cNvSpPr txBox="1">
            <a:spLocks noChangeArrowheads="1"/>
          </p:cNvSpPr>
          <p:nvPr/>
        </p:nvSpPr>
        <p:spPr bwMode="auto">
          <a:xfrm>
            <a:off x="539750" y="2349500"/>
            <a:ext cx="7762875" cy="2528888"/>
          </a:xfrm>
          <a:prstGeom prst="rect">
            <a:avLst/>
          </a:prstGeom>
          <a:noFill/>
          <a:ln w="9525">
            <a:noFill/>
            <a:miter lim="800000"/>
            <a:headEnd/>
            <a:tailEnd/>
          </a:ln>
          <a:effectLst/>
        </p:spPr>
        <p:txBody>
          <a:bodyPr wrap="none">
            <a:spAutoFit/>
          </a:bodyPr>
          <a:lstStyle/>
          <a:p>
            <a:r>
              <a:rPr lang="de-DE" sz="3200" b="1">
                <a:latin typeface="Script MT Bold" pitchFamily="66" charset="0"/>
              </a:rPr>
              <a:t>Daher, meine geliebten Brüder, seid fest, </a:t>
            </a:r>
          </a:p>
          <a:p>
            <a:r>
              <a:rPr lang="de-DE" sz="3200" b="1">
                <a:latin typeface="Script MT Bold" pitchFamily="66" charset="0"/>
              </a:rPr>
              <a:t>unerschütterlich, allezeit überreich in dem </a:t>
            </a:r>
          </a:p>
          <a:p>
            <a:r>
              <a:rPr lang="de-DE" sz="3200" b="1">
                <a:latin typeface="Script MT Bold" pitchFamily="66" charset="0"/>
              </a:rPr>
              <a:t>Werk des Herrn, da ihr wisst, dass eure Mühe </a:t>
            </a:r>
          </a:p>
          <a:p>
            <a:r>
              <a:rPr lang="de-DE" sz="3200" b="1">
                <a:latin typeface="Script MT Bold" pitchFamily="66" charset="0"/>
              </a:rPr>
              <a:t>im Herrn nicht vergeblich ist!</a:t>
            </a:r>
          </a:p>
          <a:p>
            <a:endParaRPr lang="de-DE" sz="3200" b="1">
              <a:latin typeface="Script MT Bold"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45"/>
                                        </p:tgtEl>
                                        <p:attrNameLst>
                                          <p:attrName>style.visibility</p:attrName>
                                        </p:attrNameLst>
                                      </p:cBhvr>
                                      <p:to>
                                        <p:strVal val="visible"/>
                                      </p:to>
                                    </p:set>
                                    <p:anim calcmode="discrete" valueType="clr">
                                      <p:cBhvr override="childStyle">
                                        <p:cTn id="7" dur="80"/>
                                        <p:tgtEl>
                                          <p:spTgt spid="614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45"/>
                                        </p:tgtEl>
                                        <p:attrNameLst>
                                          <p:attrName>fillcolor</p:attrName>
                                        </p:attrNameLst>
                                      </p:cBhvr>
                                      <p:tavLst>
                                        <p:tav tm="0">
                                          <p:val>
                                            <p:clrVal>
                                              <a:schemeClr val="accent2"/>
                                            </p:clrVal>
                                          </p:val>
                                        </p:tav>
                                        <p:tav tm="50000">
                                          <p:val>
                                            <p:clrVal>
                                              <a:schemeClr val="hlink"/>
                                            </p:clrVal>
                                          </p:val>
                                        </p:tav>
                                      </p:tavLst>
                                    </p:anim>
                                    <p:set>
                                      <p:cBhvr>
                                        <p:cTn id="9" dur="80"/>
                                        <p:tgtEl>
                                          <p:spTgt spid="614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4" descr="wolken"/>
          <p:cNvPicPr>
            <a:picLocks noChangeAspect="1" noChangeArrowheads="1"/>
          </p:cNvPicPr>
          <p:nvPr/>
        </p:nvPicPr>
        <p:blipFill>
          <a:blip r:embed="rId2" cstate="print"/>
          <a:srcRect/>
          <a:stretch>
            <a:fillRect/>
          </a:stretch>
        </p:blipFill>
        <p:spPr bwMode="auto">
          <a:xfrm>
            <a:off x="0" y="0"/>
            <a:ext cx="9144000" cy="1484313"/>
          </a:xfrm>
          <a:prstGeom prst="rect">
            <a:avLst/>
          </a:prstGeom>
          <a:noFill/>
          <a:ln w="9525">
            <a:noFill/>
            <a:miter lim="800000"/>
            <a:headEnd/>
            <a:tailEnd/>
          </a:ln>
        </p:spPr>
      </p:pic>
      <p:sp>
        <p:nvSpPr>
          <p:cNvPr id="33795" name="Rectangle 7"/>
          <p:cNvSpPr>
            <a:spLocks noGrp="1" noChangeArrowheads="1"/>
          </p:cNvSpPr>
          <p:nvPr>
            <p:ph type="title"/>
          </p:nvPr>
        </p:nvSpPr>
        <p:spPr>
          <a:xfrm>
            <a:off x="179388" y="1989138"/>
            <a:ext cx="8229600" cy="1800225"/>
          </a:xfrm>
        </p:spPr>
        <p:txBody>
          <a:bodyPr/>
          <a:lstStyle/>
          <a:p>
            <a:pPr eaLnBrk="1" hangingPunct="1"/>
            <a:r>
              <a:rPr lang="de-DE" smtClean="0">
                <a:solidFill>
                  <a:srgbClr val="FFFFFF"/>
                </a:solidFill>
              </a:rPr>
              <a:t>Wie wird es im Himmel bzw. in der Hölle sein ?</a:t>
            </a:r>
          </a:p>
        </p:txBody>
      </p:sp>
      <p:pic>
        <p:nvPicPr>
          <p:cNvPr id="33796" name="Picture 5" descr="feuerflamme"/>
          <p:cNvPicPr>
            <a:picLocks noChangeAspect="1" noChangeArrowheads="1"/>
          </p:cNvPicPr>
          <p:nvPr/>
        </p:nvPicPr>
        <p:blipFill>
          <a:blip r:embed="rId3" cstate="print"/>
          <a:srcRect/>
          <a:stretch>
            <a:fillRect/>
          </a:stretch>
        </p:blipFill>
        <p:spPr bwMode="auto">
          <a:xfrm>
            <a:off x="0" y="5084763"/>
            <a:ext cx="9144000" cy="177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onnenuntergang"/>
          <p:cNvPicPr>
            <a:picLocks noChangeAspect="1" noChangeArrowheads="1"/>
          </p:cNvPicPr>
          <p:nvPr/>
        </p:nvPicPr>
        <p:blipFill>
          <a:blip r:embed="rId2" cstate="print">
            <a:lum bright="32000" contrast="22000"/>
          </a:blip>
          <a:srcRect/>
          <a:stretch>
            <a:fillRect/>
          </a:stretch>
        </p:blipFill>
        <p:spPr bwMode="auto">
          <a:xfrm>
            <a:off x="755650" y="549275"/>
            <a:ext cx="7620000" cy="5705475"/>
          </a:xfrm>
          <a:prstGeom prst="rect">
            <a:avLst/>
          </a:prstGeom>
          <a:noFill/>
          <a:ln w="9525">
            <a:noFill/>
            <a:miter lim="800000"/>
            <a:headEnd/>
            <a:tailEnd/>
          </a:ln>
        </p:spPr>
      </p:pic>
      <p:sp>
        <p:nvSpPr>
          <p:cNvPr id="67587" name="Text Box 3"/>
          <p:cNvSpPr txBox="1">
            <a:spLocks noChangeArrowheads="1"/>
          </p:cNvSpPr>
          <p:nvPr/>
        </p:nvSpPr>
        <p:spPr bwMode="auto">
          <a:xfrm>
            <a:off x="1527175" y="1797050"/>
            <a:ext cx="6270625" cy="2289175"/>
          </a:xfrm>
          <a:prstGeom prst="rect">
            <a:avLst/>
          </a:prstGeom>
          <a:noFill/>
          <a:ln w="9525">
            <a:noFill/>
            <a:miter lim="800000"/>
            <a:headEnd/>
            <a:tailEnd/>
          </a:ln>
        </p:spPr>
        <p:txBody>
          <a:bodyPr wrap="none">
            <a:spAutoFit/>
          </a:bodyPr>
          <a:lstStyle/>
          <a:p>
            <a:r>
              <a:rPr lang="de-DE" sz="3600" b="1">
                <a:latin typeface="Script MT Bold" pitchFamily="66" charset="0"/>
              </a:rPr>
              <a:t>„Welchen Gewinn hat der Mensch</a:t>
            </a:r>
          </a:p>
          <a:p>
            <a:r>
              <a:rPr lang="de-DE" sz="3600" b="1">
                <a:latin typeface="Script MT Bold" pitchFamily="66" charset="0"/>
              </a:rPr>
              <a:t>von all seinem Mühen, mit dem er</a:t>
            </a:r>
          </a:p>
          <a:p>
            <a:r>
              <a:rPr lang="de-DE" sz="3600" b="1">
                <a:latin typeface="Script MT Bold" pitchFamily="66" charset="0"/>
              </a:rPr>
              <a:t>sich abmüht unter der Sonne ?“</a:t>
            </a:r>
          </a:p>
          <a:p>
            <a:r>
              <a:rPr lang="de-DE" sz="3600" b="1">
                <a:latin typeface="Script MT Bold" pitchFamily="66" charset="0"/>
              </a:rPr>
              <a:t>(Pred.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7587"/>
                                        </p:tgtEl>
                                        <p:attrNameLst>
                                          <p:attrName>style.visibility</p:attrName>
                                        </p:attrNameLst>
                                      </p:cBhvr>
                                      <p:to>
                                        <p:strVal val="visible"/>
                                      </p:to>
                                    </p:set>
                                    <p:anim calcmode="discrete" valueType="clr">
                                      <p:cBhvr override="childStyle">
                                        <p:cTn id="7" dur="80"/>
                                        <p:tgtEl>
                                          <p:spTgt spid="675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7587"/>
                                        </p:tgtEl>
                                        <p:attrNameLst>
                                          <p:attrName>fillcolor</p:attrName>
                                        </p:attrNameLst>
                                      </p:cBhvr>
                                      <p:tavLst>
                                        <p:tav tm="0">
                                          <p:val>
                                            <p:clrVal>
                                              <a:schemeClr val="accent2"/>
                                            </p:clrVal>
                                          </p:val>
                                        </p:tav>
                                        <p:tav tm="50000">
                                          <p:val>
                                            <p:clrVal>
                                              <a:schemeClr val="hlink"/>
                                            </p:clrVal>
                                          </p:val>
                                        </p:tav>
                                      </p:tavLst>
                                    </p:anim>
                                    <p:set>
                                      <p:cBhvr>
                                        <p:cTn id="9" dur="80"/>
                                        <p:tgtEl>
                                          <p:spTgt spid="675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2466" name="Picture 4" descr="feuerflamme"/>
          <p:cNvPicPr>
            <a:picLocks noChangeAspect="1" noChangeArrowheads="1"/>
          </p:cNvPicPr>
          <p:nvPr/>
        </p:nvPicPr>
        <p:blipFill>
          <a:blip r:embed="rId2" cstate="print">
            <a:lum bright="-32000" contrast="-44000"/>
          </a:blip>
          <a:srcRect/>
          <a:stretch>
            <a:fillRect/>
          </a:stretch>
        </p:blipFill>
        <p:spPr bwMode="auto">
          <a:xfrm>
            <a:off x="0" y="1484313"/>
            <a:ext cx="9144000" cy="5373687"/>
          </a:xfrm>
          <a:prstGeom prst="rect">
            <a:avLst/>
          </a:prstGeom>
          <a:noFill/>
          <a:ln w="9525">
            <a:noFill/>
            <a:miter lim="800000"/>
            <a:headEnd/>
            <a:tailEnd/>
          </a:ln>
        </p:spPr>
      </p:pic>
      <p:sp>
        <p:nvSpPr>
          <p:cNvPr id="62467" name="Rectangle 2"/>
          <p:cNvSpPr>
            <a:spLocks noGrp="1" noChangeArrowheads="1"/>
          </p:cNvSpPr>
          <p:nvPr>
            <p:ph type="title" idx="4294967295"/>
          </p:nvPr>
        </p:nvSpPr>
        <p:spPr/>
        <p:txBody>
          <a:bodyPr/>
          <a:lstStyle/>
          <a:p>
            <a:pPr eaLnBrk="1" hangingPunct="1"/>
            <a:r>
              <a:rPr lang="de-DE" smtClean="0">
                <a:solidFill>
                  <a:srgbClr val="FFFFFF"/>
                </a:solidFill>
              </a:rPr>
              <a:t>Die Kehrseite der Auferstehung</a:t>
            </a:r>
          </a:p>
        </p:txBody>
      </p:sp>
      <p:sp>
        <p:nvSpPr>
          <p:cNvPr id="62469" name="Text Box 5"/>
          <p:cNvSpPr txBox="1">
            <a:spLocks noChangeArrowheads="1"/>
          </p:cNvSpPr>
          <p:nvPr/>
        </p:nvSpPr>
        <p:spPr bwMode="auto">
          <a:xfrm>
            <a:off x="592138" y="1581150"/>
            <a:ext cx="7867650" cy="4838700"/>
          </a:xfrm>
          <a:prstGeom prst="rect">
            <a:avLst/>
          </a:prstGeom>
          <a:noFill/>
          <a:ln w="9525">
            <a:noFill/>
            <a:miter lim="800000"/>
            <a:headEnd/>
            <a:tailEnd/>
          </a:ln>
          <a:effectLst/>
        </p:spPr>
        <p:txBody>
          <a:bodyPr wrap="none">
            <a:spAutoFit/>
          </a:bodyPr>
          <a:lstStyle/>
          <a:p>
            <a:r>
              <a:rPr lang="de-DE" sz="2400" b="1">
                <a:solidFill>
                  <a:srgbClr val="FFFFFF"/>
                </a:solidFill>
                <a:latin typeface="Script MT Bold" pitchFamily="66" charset="0"/>
              </a:rPr>
              <a:t>Und ich sah die Toten, die Großen und die Kleinen, vor dem</a:t>
            </a:r>
          </a:p>
          <a:p>
            <a:r>
              <a:rPr lang="de-DE" sz="2400" b="1">
                <a:solidFill>
                  <a:srgbClr val="FFFFFF"/>
                </a:solidFill>
                <a:latin typeface="Script MT Bold" pitchFamily="66" charset="0"/>
              </a:rPr>
              <a:t>Thron stehen, und die Bücher wurden geöffnet, und ein</a:t>
            </a:r>
          </a:p>
          <a:p>
            <a:r>
              <a:rPr lang="de-DE" sz="2400" b="1">
                <a:solidFill>
                  <a:srgbClr val="FFFFFF"/>
                </a:solidFill>
                <a:latin typeface="Script MT Bold" pitchFamily="66" charset="0"/>
              </a:rPr>
              <a:t>anderes Buch wurde geöffnet, welches das das Buch des</a:t>
            </a:r>
          </a:p>
          <a:p>
            <a:r>
              <a:rPr lang="de-DE" sz="2400" b="1">
                <a:solidFill>
                  <a:srgbClr val="FFFFFF"/>
                </a:solidFill>
                <a:latin typeface="Script MT Bold" pitchFamily="66" charset="0"/>
              </a:rPr>
              <a:t>Lebens ist. Und die Toten wurden gerichtet nach dem, was</a:t>
            </a:r>
          </a:p>
          <a:p>
            <a:r>
              <a:rPr lang="de-DE" sz="2400" b="1">
                <a:solidFill>
                  <a:srgbClr val="FFFFFF"/>
                </a:solidFill>
                <a:latin typeface="Script MT Bold" pitchFamily="66" charset="0"/>
              </a:rPr>
              <a:t>in den Büchern geschrieben war, nach ihren Werken.</a:t>
            </a:r>
          </a:p>
          <a:p>
            <a:r>
              <a:rPr lang="de-DE" sz="2400" b="1">
                <a:solidFill>
                  <a:srgbClr val="FFFFFF"/>
                </a:solidFill>
                <a:latin typeface="Script MT Bold" pitchFamily="66" charset="0"/>
              </a:rPr>
              <a:t>und das Meer gab die Toten, die in ihm waren, und der Tod und</a:t>
            </a:r>
          </a:p>
          <a:p>
            <a:r>
              <a:rPr lang="de-DE" sz="2400" b="1">
                <a:solidFill>
                  <a:srgbClr val="FFFFFF"/>
                </a:solidFill>
                <a:latin typeface="Script MT Bold" pitchFamily="66" charset="0"/>
              </a:rPr>
              <a:t>der Hades gaben die Toten, die in ihnen waren, und sie wurden </a:t>
            </a:r>
          </a:p>
          <a:p>
            <a:r>
              <a:rPr lang="de-DE" sz="2400" b="1">
                <a:solidFill>
                  <a:srgbClr val="FFFFFF"/>
                </a:solidFill>
                <a:latin typeface="Script MT Bold" pitchFamily="66" charset="0"/>
              </a:rPr>
              <a:t>gerichtet, ein jeder nach seinen Werken.</a:t>
            </a:r>
          </a:p>
          <a:p>
            <a:r>
              <a:rPr lang="de-DE" sz="2400" b="1">
                <a:solidFill>
                  <a:srgbClr val="FFFFFF"/>
                </a:solidFill>
                <a:latin typeface="Script MT Bold" pitchFamily="66" charset="0"/>
              </a:rPr>
              <a:t>Und der Tod und der Hades wurden in den Feuersee geworfen.</a:t>
            </a:r>
          </a:p>
          <a:p>
            <a:r>
              <a:rPr lang="de-DE" sz="2400" b="1">
                <a:solidFill>
                  <a:srgbClr val="FFFFFF"/>
                </a:solidFill>
                <a:latin typeface="Script MT Bold" pitchFamily="66" charset="0"/>
              </a:rPr>
              <a:t>Dies ist der zweite Tod, der Feuersee.</a:t>
            </a:r>
          </a:p>
          <a:p>
            <a:r>
              <a:rPr lang="de-DE" sz="2400" b="1">
                <a:solidFill>
                  <a:srgbClr val="FFFFFF"/>
                </a:solidFill>
                <a:latin typeface="Script MT Bold" pitchFamily="66" charset="0"/>
              </a:rPr>
              <a:t>Und wenn jemand nicht geschrieben gefunden wurde in dem </a:t>
            </a:r>
          </a:p>
          <a:p>
            <a:r>
              <a:rPr lang="de-DE" sz="2400" b="1">
                <a:solidFill>
                  <a:srgbClr val="FFFFFF"/>
                </a:solidFill>
                <a:latin typeface="Script MT Bold" pitchFamily="66" charset="0"/>
              </a:rPr>
              <a:t>Buch des Lebens, so wurde er in den Feuersee geworfen.</a:t>
            </a:r>
          </a:p>
          <a:p>
            <a:r>
              <a:rPr lang="de-DE" sz="2400" b="1">
                <a:solidFill>
                  <a:srgbClr val="FFFFFF"/>
                </a:solidFill>
                <a:latin typeface="Script MT Bold" pitchFamily="66" charset="0"/>
              </a:rPr>
              <a:t>(Offb. 21,12-15)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2469"/>
                                        </p:tgtEl>
                                        <p:attrNameLst>
                                          <p:attrName>style.visibility</p:attrName>
                                        </p:attrNameLst>
                                      </p:cBhvr>
                                      <p:to>
                                        <p:strVal val="visible"/>
                                      </p:to>
                                    </p:set>
                                    <p:anim calcmode="discrete" valueType="clr">
                                      <p:cBhvr override="childStyle">
                                        <p:cTn id="7" dur="80"/>
                                        <p:tgtEl>
                                          <p:spTgt spid="6246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2469"/>
                                        </p:tgtEl>
                                        <p:attrNameLst>
                                          <p:attrName>fillcolor</p:attrName>
                                        </p:attrNameLst>
                                      </p:cBhvr>
                                      <p:tavLst>
                                        <p:tav tm="0">
                                          <p:val>
                                            <p:clrVal>
                                              <a:schemeClr val="accent2"/>
                                            </p:clrVal>
                                          </p:val>
                                        </p:tav>
                                        <p:tav tm="50000">
                                          <p:val>
                                            <p:clrVal>
                                              <a:schemeClr val="hlink"/>
                                            </p:clrVal>
                                          </p:val>
                                        </p:tav>
                                      </p:tavLst>
                                    </p:anim>
                                    <p:set>
                                      <p:cBhvr>
                                        <p:cTn id="9" dur="80"/>
                                        <p:tgtEl>
                                          <p:spTgt spid="6246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2466"/>
                                        </p:tgtEl>
                                        <p:attrNameLst>
                                          <p:attrName>style.visibility</p:attrName>
                                        </p:attrNameLst>
                                      </p:cBhvr>
                                      <p:to>
                                        <p:strVal val="visible"/>
                                      </p:to>
                                    </p:set>
                                    <p:animEffect transition="in" filter="checkerboard(across)">
                                      <p:cBhvr>
                                        <p:cTn id="14"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18" name="Picture 4" descr="feuerflamme"/>
          <p:cNvPicPr>
            <a:picLocks noChangeAspect="1" noChangeArrowheads="1"/>
          </p:cNvPicPr>
          <p:nvPr/>
        </p:nvPicPr>
        <p:blipFill>
          <a:blip r:embed="rId2" cstate="print">
            <a:lum bright="-32000" contrast="-44000"/>
          </a:blip>
          <a:srcRect/>
          <a:stretch>
            <a:fillRect/>
          </a:stretch>
        </p:blipFill>
        <p:spPr bwMode="auto">
          <a:xfrm>
            <a:off x="0" y="1484313"/>
            <a:ext cx="9144000" cy="5373687"/>
          </a:xfrm>
          <a:prstGeom prst="rect">
            <a:avLst/>
          </a:prstGeom>
          <a:noFill/>
          <a:ln w="9525">
            <a:noFill/>
            <a:miter lim="800000"/>
            <a:headEnd/>
            <a:tailEnd/>
          </a:ln>
        </p:spPr>
      </p:pic>
      <p:sp>
        <p:nvSpPr>
          <p:cNvPr id="34819" name="Rectangle 2"/>
          <p:cNvSpPr>
            <a:spLocks noGrp="1" noChangeArrowheads="1"/>
          </p:cNvSpPr>
          <p:nvPr>
            <p:ph type="title"/>
          </p:nvPr>
        </p:nvSpPr>
        <p:spPr/>
        <p:txBody>
          <a:bodyPr/>
          <a:lstStyle/>
          <a:p>
            <a:pPr eaLnBrk="1" hangingPunct="1"/>
            <a:r>
              <a:rPr lang="de-DE" smtClean="0">
                <a:solidFill>
                  <a:srgbClr val="FFFFFF"/>
                </a:solidFill>
              </a:rPr>
              <a:t>Wie wird es in der Hölle sein?</a:t>
            </a:r>
          </a:p>
        </p:txBody>
      </p:sp>
      <p:sp>
        <p:nvSpPr>
          <p:cNvPr id="107523" name="Rectangle 3"/>
          <p:cNvSpPr>
            <a:spLocks noGrp="1" noChangeArrowheads="1"/>
          </p:cNvSpPr>
          <p:nvPr>
            <p:ph type="body" idx="1"/>
          </p:nvPr>
        </p:nvSpPr>
        <p:spPr/>
        <p:txBody>
          <a:bodyPr/>
          <a:lstStyle/>
          <a:p>
            <a:pPr eaLnBrk="1" hangingPunct="1"/>
            <a:r>
              <a:rPr lang="de-DE" smtClean="0">
                <a:solidFill>
                  <a:srgbClr val="FFFFFF"/>
                </a:solidFill>
              </a:rPr>
              <a:t>Der Feuersee, der mit Schwefel brennt</a:t>
            </a:r>
          </a:p>
          <a:p>
            <a:pPr eaLnBrk="1" hangingPunct="1"/>
            <a:r>
              <a:rPr lang="de-DE" smtClean="0">
                <a:solidFill>
                  <a:srgbClr val="FFFFFF"/>
                </a:solidFill>
              </a:rPr>
              <a:t>Sie werden gepeinigt von Ewigkeit zu Ewigkeit (Offb. 20,10)</a:t>
            </a:r>
          </a:p>
          <a:p>
            <a:pPr eaLnBrk="1" hangingPunct="1"/>
            <a:r>
              <a:rPr lang="de-DE" smtClean="0">
                <a:solidFill>
                  <a:srgbClr val="FFFFFF"/>
                </a:solidFill>
              </a:rPr>
              <a:t>Das unauslöschliche Feuer, wo der Wurm nicht stirbt und das Feuer nicht erlischt (Mk. 9,44 ff.) </a:t>
            </a:r>
            <a:r>
              <a:rPr lang="de-DE"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box(in)">
                                      <p:cBhvr>
                                        <p:cTn id="7" dur="500"/>
                                        <p:tgtEl>
                                          <p:spTgt spid="107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box(in)">
                                      <p:cBhvr>
                                        <p:cTn id="12" dur="500"/>
                                        <p:tgtEl>
                                          <p:spTgt spid="107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box(in)">
                                      <p:cBhvr>
                                        <p:cTn id="17" dur="500"/>
                                        <p:tgtEl>
                                          <p:spTgt spid="107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wolk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843" name="Rectangle 3"/>
          <p:cNvSpPr>
            <a:spLocks noGrp="1" noChangeArrowheads="1"/>
          </p:cNvSpPr>
          <p:nvPr>
            <p:ph type="title"/>
          </p:nvPr>
        </p:nvSpPr>
        <p:spPr/>
        <p:txBody>
          <a:bodyPr/>
          <a:lstStyle/>
          <a:p>
            <a:pPr eaLnBrk="1" hangingPunct="1"/>
            <a:r>
              <a:rPr lang="de-DE" b="1" smtClean="0">
                <a:solidFill>
                  <a:schemeClr val="accent2"/>
                </a:solidFill>
              </a:rPr>
              <a:t>Wie wird es im Himmel sein ?</a:t>
            </a:r>
          </a:p>
        </p:txBody>
      </p:sp>
      <p:sp>
        <p:nvSpPr>
          <p:cNvPr id="108549" name="Text Box 5"/>
          <p:cNvSpPr txBox="1">
            <a:spLocks noChangeArrowheads="1"/>
          </p:cNvSpPr>
          <p:nvPr/>
        </p:nvSpPr>
        <p:spPr bwMode="auto">
          <a:xfrm>
            <a:off x="611188" y="2636838"/>
            <a:ext cx="8061325" cy="1800225"/>
          </a:xfrm>
          <a:prstGeom prst="rect">
            <a:avLst/>
          </a:prstGeom>
          <a:noFill/>
          <a:ln w="9525">
            <a:noFill/>
            <a:miter lim="800000"/>
            <a:headEnd/>
            <a:tailEnd/>
          </a:ln>
        </p:spPr>
        <p:txBody>
          <a:bodyPr wrap="none">
            <a:spAutoFit/>
          </a:bodyPr>
          <a:lstStyle/>
          <a:p>
            <a:r>
              <a:rPr lang="de-DE" sz="2800" b="1">
                <a:latin typeface="Script MT Bold" pitchFamily="66" charset="0"/>
              </a:rPr>
              <a:t>„Was kein Auge gesehen und kein Ohr gehört hat und in </a:t>
            </a:r>
          </a:p>
          <a:p>
            <a:r>
              <a:rPr lang="de-DE" sz="2800" b="1">
                <a:latin typeface="Script MT Bold" pitchFamily="66" charset="0"/>
              </a:rPr>
              <a:t>keines Menschen Herz gekommen ist, was Gott denen </a:t>
            </a:r>
          </a:p>
          <a:p>
            <a:r>
              <a:rPr lang="de-DE" sz="2800" b="1">
                <a:latin typeface="Script MT Bold" pitchFamily="66" charset="0"/>
              </a:rPr>
              <a:t>bereitet hat, die ihn lieben“</a:t>
            </a:r>
          </a:p>
          <a:p>
            <a:r>
              <a:rPr lang="de-DE" sz="2800" b="1">
                <a:latin typeface="Script MT Bold" pitchFamily="66" charset="0"/>
              </a:rPr>
              <a:t>(2. Kor. 2,9)</a:t>
            </a:r>
            <a:endParaRPr lang="de-DE" sz="2800" b="1">
              <a:solidFill>
                <a:srgbClr val="FFFFFF"/>
              </a:solidFill>
              <a:latin typeface="Script MT Bold"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8549"/>
                                        </p:tgtEl>
                                        <p:attrNameLst>
                                          <p:attrName>style.visibility</p:attrName>
                                        </p:attrNameLst>
                                      </p:cBhvr>
                                      <p:to>
                                        <p:strVal val="visible"/>
                                      </p:to>
                                    </p:set>
                                    <p:anim calcmode="discrete" valueType="clr">
                                      <p:cBhvr override="childStyle">
                                        <p:cTn id="7" dur="80"/>
                                        <p:tgtEl>
                                          <p:spTgt spid="1085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8549"/>
                                        </p:tgtEl>
                                        <p:attrNameLst>
                                          <p:attrName>fillcolor</p:attrName>
                                        </p:attrNameLst>
                                      </p:cBhvr>
                                      <p:tavLst>
                                        <p:tav tm="0">
                                          <p:val>
                                            <p:clrVal>
                                              <a:schemeClr val="accent2"/>
                                            </p:clrVal>
                                          </p:val>
                                        </p:tav>
                                        <p:tav tm="50000">
                                          <p:val>
                                            <p:clrVal>
                                              <a:schemeClr val="hlink"/>
                                            </p:clrVal>
                                          </p:val>
                                        </p:tav>
                                      </p:tavLst>
                                    </p:anim>
                                    <p:set>
                                      <p:cBhvr>
                                        <p:cTn id="9" dur="80"/>
                                        <p:tgtEl>
                                          <p:spTgt spid="1085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wolk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6867" name="Rectangle 2"/>
          <p:cNvSpPr>
            <a:spLocks noGrp="1" noChangeArrowheads="1"/>
          </p:cNvSpPr>
          <p:nvPr>
            <p:ph type="title"/>
          </p:nvPr>
        </p:nvSpPr>
        <p:spPr/>
        <p:txBody>
          <a:bodyPr/>
          <a:lstStyle/>
          <a:p>
            <a:pPr eaLnBrk="1" hangingPunct="1"/>
            <a:r>
              <a:rPr lang="de-DE" b="1" smtClean="0">
                <a:solidFill>
                  <a:schemeClr val="accent2"/>
                </a:solidFill>
              </a:rPr>
              <a:t>Der Thron Gottes im Himmel</a:t>
            </a:r>
          </a:p>
        </p:txBody>
      </p:sp>
      <p:sp>
        <p:nvSpPr>
          <p:cNvPr id="98307" name="Rectangle 3"/>
          <p:cNvSpPr>
            <a:spLocks noChangeArrowheads="1"/>
          </p:cNvSpPr>
          <p:nvPr/>
        </p:nvSpPr>
        <p:spPr bwMode="auto">
          <a:xfrm>
            <a:off x="684213" y="2205038"/>
            <a:ext cx="7559675" cy="4108450"/>
          </a:xfrm>
          <a:prstGeom prst="rect">
            <a:avLst/>
          </a:prstGeom>
          <a:noFill/>
          <a:ln w="9525">
            <a:noFill/>
            <a:miter lim="800000"/>
            <a:headEnd/>
            <a:tailEnd/>
          </a:ln>
        </p:spPr>
        <p:txBody>
          <a:bodyPr>
            <a:spAutoFit/>
          </a:bodyPr>
          <a:lstStyle/>
          <a:p>
            <a:pPr marL="342900" indent="-342900"/>
            <a:r>
              <a:rPr lang="de-DE" sz="2400" b="1" i="1">
                <a:latin typeface="Script MT Bold" pitchFamily="66" charset="0"/>
              </a:rPr>
              <a:t>     Nach diesem sah ich: Und siehe, eine Tür, geöffnet im Himmel, und die erste Stimme, die ich gehört hatte wie die einer Posaune, die mit mir redete, sprach: Komm hier herauf! Und ich werde dir zeigen, was nach diesem  geschehen muss. </a:t>
            </a:r>
          </a:p>
          <a:p>
            <a:pPr marL="342900" indent="-342900"/>
            <a:r>
              <a:rPr lang="de-DE" sz="2400" b="1" i="1">
                <a:latin typeface="Script MT Bold" pitchFamily="66" charset="0"/>
              </a:rPr>
              <a:t>    Sogleich war ich im Geist: und siehe, ein Thron stand im Himmel, und auf dem Thron saß einer. </a:t>
            </a:r>
          </a:p>
          <a:p>
            <a:pPr marL="342900" indent="-342900"/>
            <a:r>
              <a:rPr lang="de-DE" sz="2400" b="1" i="1">
                <a:latin typeface="Script MT Bold" pitchFamily="66" charset="0"/>
              </a:rPr>
              <a:t>    Und der da saß, war von Ansehen gleich einem Jaspisstein und einem Sarder, und ein Regenbogen war rings um den Thron, von Ansehen gleich einem Smaragd.</a:t>
            </a:r>
          </a:p>
          <a:p>
            <a:pPr marL="342900" indent="-342900"/>
            <a:r>
              <a:rPr lang="de-DE" sz="2400" b="1" i="1">
                <a:latin typeface="Script MT Bold" pitchFamily="66" charset="0"/>
              </a:rPr>
              <a:t>	(Offb. 4,1-3)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8307"/>
                                        </p:tgtEl>
                                        <p:attrNameLst>
                                          <p:attrName>style.visibility</p:attrName>
                                        </p:attrNameLst>
                                      </p:cBhvr>
                                      <p:to>
                                        <p:strVal val="visible"/>
                                      </p:to>
                                    </p:set>
                                    <p:anim calcmode="discrete" valueType="clr">
                                      <p:cBhvr override="childStyle">
                                        <p:cTn id="7" dur="80"/>
                                        <p:tgtEl>
                                          <p:spTgt spid="983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07"/>
                                        </p:tgtEl>
                                        <p:attrNameLst>
                                          <p:attrName>fillcolor</p:attrName>
                                        </p:attrNameLst>
                                      </p:cBhvr>
                                      <p:tavLst>
                                        <p:tav tm="0">
                                          <p:val>
                                            <p:clrVal>
                                              <a:schemeClr val="accent2"/>
                                            </p:clrVal>
                                          </p:val>
                                        </p:tav>
                                        <p:tav tm="50000">
                                          <p:val>
                                            <p:clrVal>
                                              <a:schemeClr val="hlink"/>
                                            </p:clrVal>
                                          </p:val>
                                        </p:tav>
                                      </p:tavLst>
                                    </p:anim>
                                    <p:set>
                                      <p:cBhvr>
                                        <p:cTn id="9" dur="80"/>
                                        <p:tgtEl>
                                          <p:spTgt spid="983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wolk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7891" name="Rectangle 2"/>
          <p:cNvSpPr>
            <a:spLocks noGrp="1" noChangeArrowheads="1"/>
          </p:cNvSpPr>
          <p:nvPr>
            <p:ph type="title"/>
          </p:nvPr>
        </p:nvSpPr>
        <p:spPr/>
        <p:txBody>
          <a:bodyPr/>
          <a:lstStyle/>
          <a:p>
            <a:pPr eaLnBrk="1" hangingPunct="1"/>
            <a:r>
              <a:rPr lang="de-DE" b="1" smtClean="0">
                <a:solidFill>
                  <a:schemeClr val="accent2"/>
                </a:solidFill>
              </a:rPr>
              <a:t>Der Thron Gottes im Himmel</a:t>
            </a:r>
          </a:p>
        </p:txBody>
      </p:sp>
      <p:sp>
        <p:nvSpPr>
          <p:cNvPr id="99331" name="Rectangle 3"/>
          <p:cNvSpPr>
            <a:spLocks noGrp="1" noChangeArrowheads="1"/>
          </p:cNvSpPr>
          <p:nvPr>
            <p:ph type="body" idx="1"/>
          </p:nvPr>
        </p:nvSpPr>
        <p:spPr>
          <a:xfrm>
            <a:off x="250825" y="1557338"/>
            <a:ext cx="8540750" cy="4422775"/>
          </a:xfrm>
        </p:spPr>
        <p:txBody>
          <a:bodyPr/>
          <a:lstStyle/>
          <a:p>
            <a:pPr eaLnBrk="1" hangingPunct="1"/>
            <a:r>
              <a:rPr lang="de-DE" sz="2400" b="1" smtClean="0">
                <a:solidFill>
                  <a:srgbClr val="660033"/>
                </a:solidFill>
              </a:rPr>
              <a:t>Der Thron</a:t>
            </a:r>
            <a:r>
              <a:rPr lang="de-DE" sz="2400" b="1" smtClean="0"/>
              <a:t>: Sitz der Offenbarung der gerechten Regierung des Gerichts</a:t>
            </a:r>
          </a:p>
          <a:p>
            <a:pPr eaLnBrk="1" hangingPunct="1"/>
            <a:r>
              <a:rPr lang="de-DE" sz="2400" b="1" smtClean="0">
                <a:solidFill>
                  <a:srgbClr val="660033"/>
                </a:solidFill>
              </a:rPr>
              <a:t>Jaspis</a:t>
            </a:r>
            <a:r>
              <a:rPr lang="de-DE" sz="2400" b="1" smtClean="0"/>
              <a:t>: Herrlichkeit Gottes</a:t>
            </a:r>
          </a:p>
          <a:p>
            <a:pPr eaLnBrk="1" hangingPunct="1"/>
            <a:r>
              <a:rPr lang="de-DE" sz="2400" b="1" smtClean="0">
                <a:solidFill>
                  <a:srgbClr val="660033"/>
                </a:solidFill>
              </a:rPr>
              <a:t>Sardis, Rubin</a:t>
            </a:r>
            <a:r>
              <a:rPr lang="de-DE" sz="2400" b="1" smtClean="0"/>
              <a:t>: blutroter Edelstein</a:t>
            </a:r>
          </a:p>
          <a:p>
            <a:pPr eaLnBrk="1" hangingPunct="1"/>
            <a:r>
              <a:rPr lang="de-DE" sz="2400" b="1" smtClean="0"/>
              <a:t>Herrlichkeit und das Opfer des Herrn stehen in einer engen Verbindung</a:t>
            </a:r>
          </a:p>
          <a:p>
            <a:pPr eaLnBrk="1" hangingPunct="1"/>
            <a:r>
              <a:rPr lang="de-DE" sz="2400" b="1" smtClean="0">
                <a:solidFill>
                  <a:srgbClr val="660033"/>
                </a:solidFill>
              </a:rPr>
              <a:t>Regenbogen</a:t>
            </a:r>
            <a:r>
              <a:rPr lang="de-DE" sz="2400" b="1" smtClean="0"/>
              <a:t>: Zeichen des ewigen Gnadenbundes mit Noah</a:t>
            </a:r>
          </a:p>
          <a:p>
            <a:pPr eaLnBrk="1" hangingPunct="1"/>
            <a:r>
              <a:rPr lang="de-DE" sz="2400" b="1" smtClean="0"/>
              <a:t>Wir sehen zuerst den Herrn der Herrlichkeit auf seinem Thron</a:t>
            </a:r>
          </a:p>
          <a:p>
            <a:pPr eaLnBrk="1" hangingPunct="1"/>
            <a:r>
              <a:rPr lang="de-DE" sz="2400" b="1" smtClean="0"/>
              <a:t>Vor dem strahlenden Throne erstirbt jeder menschliche Glanz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ox(in)">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box(in)">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box(in)">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box(in)">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box(in)">
                                      <p:cBhvr>
                                        <p:cTn id="27" dur="500"/>
                                        <p:tgtEl>
                                          <p:spTgt spid="99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9331">
                                            <p:txEl>
                                              <p:pRg st="5" end="5"/>
                                            </p:txEl>
                                          </p:spTgt>
                                        </p:tgtEl>
                                        <p:attrNameLst>
                                          <p:attrName>style.visibility</p:attrName>
                                        </p:attrNameLst>
                                      </p:cBhvr>
                                      <p:to>
                                        <p:strVal val="visible"/>
                                      </p:to>
                                    </p:set>
                                    <p:animEffect transition="in" filter="box(in)">
                                      <p:cBhvr>
                                        <p:cTn id="32" dur="500"/>
                                        <p:tgtEl>
                                          <p:spTgt spid="99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9331">
                                            <p:txEl>
                                              <p:pRg st="6" end="6"/>
                                            </p:txEl>
                                          </p:spTgt>
                                        </p:tgtEl>
                                        <p:attrNameLst>
                                          <p:attrName>style.visibility</p:attrName>
                                        </p:attrNameLst>
                                      </p:cBhvr>
                                      <p:to>
                                        <p:strVal val="visible"/>
                                      </p:to>
                                    </p:set>
                                    <p:animEffect transition="in" filter="box(in)">
                                      <p:cBhvr>
                                        <p:cTn id="37" dur="500"/>
                                        <p:tgtEl>
                                          <p:spTgt spid="993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wolk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8915" name="Rectangle 2"/>
          <p:cNvSpPr>
            <a:spLocks noGrp="1" noChangeArrowheads="1"/>
          </p:cNvSpPr>
          <p:nvPr>
            <p:ph type="title"/>
          </p:nvPr>
        </p:nvSpPr>
        <p:spPr/>
        <p:txBody>
          <a:bodyPr/>
          <a:lstStyle/>
          <a:p>
            <a:pPr eaLnBrk="1" hangingPunct="1"/>
            <a:r>
              <a:rPr lang="de-DE" sz="4000" b="1" smtClean="0">
                <a:solidFill>
                  <a:schemeClr val="accent2"/>
                </a:solidFill>
              </a:rPr>
              <a:t>Die Ältesten umgeben den Thron</a:t>
            </a:r>
          </a:p>
        </p:txBody>
      </p:sp>
      <p:sp>
        <p:nvSpPr>
          <p:cNvPr id="100355" name="Rectangle 3"/>
          <p:cNvSpPr>
            <a:spLocks noChangeArrowheads="1"/>
          </p:cNvSpPr>
          <p:nvPr/>
        </p:nvSpPr>
        <p:spPr bwMode="auto">
          <a:xfrm>
            <a:off x="684213" y="1341438"/>
            <a:ext cx="7559675" cy="1920875"/>
          </a:xfrm>
          <a:prstGeom prst="rect">
            <a:avLst/>
          </a:prstGeom>
          <a:noFill/>
          <a:ln w="9525">
            <a:noFill/>
            <a:miter lim="800000"/>
            <a:headEnd/>
            <a:tailEnd/>
          </a:ln>
        </p:spPr>
        <p:txBody>
          <a:bodyPr>
            <a:spAutoFit/>
          </a:bodyPr>
          <a:lstStyle/>
          <a:p>
            <a:pPr marL="342900" indent="-342900">
              <a:buFontTx/>
              <a:buAutoNum type="arabicPlain" startAt="4"/>
            </a:pPr>
            <a:r>
              <a:rPr lang="de-DE" sz="2000" b="1">
                <a:latin typeface="Script MT Bold" pitchFamily="66" charset="0"/>
              </a:rPr>
              <a:t>Und rings um den Thron sah ich vierundzwanzig Throne, und auf den Thronen saßen vierundzwanzig Älteste, bekleidet mit weißen Kleidern, und auf ihren Häuptern goldene Siegeskränze. </a:t>
            </a:r>
          </a:p>
          <a:p>
            <a:pPr marL="342900" indent="-342900">
              <a:buFontTx/>
              <a:buAutoNum type="arabicPlain" startAt="4"/>
            </a:pPr>
            <a:r>
              <a:rPr lang="de-DE" sz="2000" b="1">
                <a:latin typeface="Script MT Bold" pitchFamily="66" charset="0"/>
              </a:rPr>
              <a:t>Und aus dem Thron gehen hervor Blitze und Stimmen und Donner; und sieben Feuerfackeln brennen vor dem Thron, welche die sieben Geister Gottes sind.</a:t>
            </a:r>
          </a:p>
        </p:txBody>
      </p:sp>
      <p:sp>
        <p:nvSpPr>
          <p:cNvPr id="100356" name="Rectangle 4"/>
          <p:cNvSpPr>
            <a:spLocks noGrp="1" noRot="1" noChangeArrowheads="1"/>
          </p:cNvSpPr>
          <p:nvPr>
            <p:ph type="body" idx="1"/>
          </p:nvPr>
        </p:nvSpPr>
        <p:spPr>
          <a:xfrm>
            <a:off x="603250" y="3213100"/>
            <a:ext cx="8540750" cy="1366838"/>
          </a:xfrm>
          <a:noFill/>
        </p:spPr>
        <p:txBody>
          <a:bodyPr/>
          <a:lstStyle/>
          <a:p>
            <a:pPr eaLnBrk="1" hangingPunct="1"/>
            <a:r>
              <a:rPr lang="de-DE" sz="2400" b="1" smtClean="0">
                <a:solidFill>
                  <a:srgbClr val="660033"/>
                </a:solidFill>
              </a:rPr>
              <a:t>24 Älteste</a:t>
            </a:r>
            <a:r>
              <a:rPr lang="de-DE" sz="2400" b="1" smtClean="0"/>
              <a:t>:</a:t>
            </a:r>
            <a:r>
              <a:rPr lang="de-DE" sz="2400" b="1" smtClean="0">
                <a:solidFill>
                  <a:schemeClr val="hlink"/>
                </a:solidFill>
              </a:rPr>
              <a:t> </a:t>
            </a:r>
            <a:r>
              <a:rPr lang="de-DE" sz="2400" b="1" smtClean="0"/>
              <a:t>erkaufte Vollzahl aus Israel und den Nationen</a:t>
            </a:r>
          </a:p>
          <a:p>
            <a:pPr eaLnBrk="1" hangingPunct="1"/>
            <a:r>
              <a:rPr lang="de-DE" sz="2400" b="1" smtClean="0">
                <a:solidFill>
                  <a:srgbClr val="660033"/>
                </a:solidFill>
              </a:rPr>
              <a:t>Weiße Kleider</a:t>
            </a:r>
            <a:r>
              <a:rPr lang="de-DE" sz="2400" b="1" smtClean="0"/>
              <a:t>:</a:t>
            </a:r>
            <a:r>
              <a:rPr lang="de-DE" sz="2400" b="1" smtClean="0">
                <a:solidFill>
                  <a:schemeClr val="hlink"/>
                </a:solidFill>
              </a:rPr>
              <a:t> </a:t>
            </a:r>
            <a:r>
              <a:rPr lang="de-DE" sz="2400" b="1" smtClean="0"/>
              <a:t>geoffenbarte Reinheit und Klarheit</a:t>
            </a:r>
          </a:p>
          <a:p>
            <a:pPr eaLnBrk="1" hangingPunct="1"/>
            <a:r>
              <a:rPr lang="de-DE" sz="2400" b="1" smtClean="0">
                <a:solidFill>
                  <a:srgbClr val="660033"/>
                </a:solidFill>
              </a:rPr>
              <a:t>Goldene Siegeskränze:</a:t>
            </a:r>
          </a:p>
          <a:p>
            <a:pPr lvl="1" eaLnBrk="1" hangingPunct="1"/>
            <a:r>
              <a:rPr lang="de-DE" sz="1600" b="1" smtClean="0"/>
              <a:t>Uns von Gott verheißen (1. Kor. 9,24)</a:t>
            </a:r>
          </a:p>
          <a:p>
            <a:pPr lvl="1" eaLnBrk="1" hangingPunct="1"/>
            <a:r>
              <a:rPr lang="de-DE" sz="1600" b="1" smtClean="0"/>
              <a:t>Paulus nennt die Philipper seinen Siegeskranz (Phil. 4,1)</a:t>
            </a:r>
          </a:p>
          <a:p>
            <a:pPr eaLnBrk="1" hangingPunct="1"/>
            <a:r>
              <a:rPr lang="de-DE" sz="2400" b="1" smtClean="0">
                <a:solidFill>
                  <a:srgbClr val="660033"/>
                </a:solidFill>
              </a:rPr>
              <a:t>Blitze, Stimmen, Donner</a:t>
            </a:r>
            <a:r>
              <a:rPr lang="de-DE" sz="2400" b="1" smtClean="0"/>
              <a:t>:</a:t>
            </a:r>
            <a:r>
              <a:rPr lang="de-DE" sz="2400" b="1" smtClean="0">
                <a:solidFill>
                  <a:schemeClr val="hlink"/>
                </a:solidFill>
              </a:rPr>
              <a:t> </a:t>
            </a:r>
            <a:r>
              <a:rPr lang="de-DE" sz="2400" b="1" smtClean="0"/>
              <a:t>furchterregende Zeichen der Majestät Gottes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0355"/>
                                        </p:tgtEl>
                                        <p:attrNameLst>
                                          <p:attrName>style.visibility</p:attrName>
                                        </p:attrNameLst>
                                      </p:cBhvr>
                                      <p:to>
                                        <p:strVal val="visible"/>
                                      </p:to>
                                    </p:set>
                                    <p:anim calcmode="discrete" valueType="clr">
                                      <p:cBhvr override="childStyle">
                                        <p:cTn id="7" dur="80"/>
                                        <p:tgtEl>
                                          <p:spTgt spid="1003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355"/>
                                        </p:tgtEl>
                                        <p:attrNameLst>
                                          <p:attrName>fillcolor</p:attrName>
                                        </p:attrNameLst>
                                      </p:cBhvr>
                                      <p:tavLst>
                                        <p:tav tm="0">
                                          <p:val>
                                            <p:clrVal>
                                              <a:schemeClr val="accent2"/>
                                            </p:clrVal>
                                          </p:val>
                                        </p:tav>
                                        <p:tav tm="50000">
                                          <p:val>
                                            <p:clrVal>
                                              <a:schemeClr val="hlink"/>
                                            </p:clrVal>
                                          </p:val>
                                        </p:tav>
                                      </p:tavLst>
                                    </p:anim>
                                    <p:set>
                                      <p:cBhvr>
                                        <p:cTn id="9" dur="80"/>
                                        <p:tgtEl>
                                          <p:spTgt spid="10035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00356">
                                            <p:txEl>
                                              <p:pRg st="0" end="0"/>
                                            </p:txEl>
                                          </p:spTgt>
                                        </p:tgtEl>
                                        <p:attrNameLst>
                                          <p:attrName>style.visibility</p:attrName>
                                        </p:attrNameLst>
                                      </p:cBhvr>
                                      <p:to>
                                        <p:strVal val="visible"/>
                                      </p:to>
                                    </p:set>
                                    <p:animEffect transition="in" filter="box(in)">
                                      <p:cBhvr>
                                        <p:cTn id="14" dur="500"/>
                                        <p:tgtEl>
                                          <p:spTgt spid="10035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00356">
                                            <p:txEl>
                                              <p:pRg st="1" end="1"/>
                                            </p:txEl>
                                          </p:spTgt>
                                        </p:tgtEl>
                                        <p:attrNameLst>
                                          <p:attrName>style.visibility</p:attrName>
                                        </p:attrNameLst>
                                      </p:cBhvr>
                                      <p:to>
                                        <p:strVal val="visible"/>
                                      </p:to>
                                    </p:set>
                                    <p:animEffect transition="in" filter="box(in)">
                                      <p:cBhvr>
                                        <p:cTn id="19" dur="500"/>
                                        <p:tgtEl>
                                          <p:spTgt spid="10035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0356">
                                            <p:txEl>
                                              <p:pRg st="2" end="2"/>
                                            </p:txEl>
                                          </p:spTgt>
                                        </p:tgtEl>
                                        <p:attrNameLst>
                                          <p:attrName>style.visibility</p:attrName>
                                        </p:attrNameLst>
                                      </p:cBhvr>
                                      <p:to>
                                        <p:strVal val="visible"/>
                                      </p:to>
                                    </p:set>
                                    <p:animEffect transition="in" filter="box(in)">
                                      <p:cBhvr>
                                        <p:cTn id="24" dur="500"/>
                                        <p:tgtEl>
                                          <p:spTgt spid="100356">
                                            <p:txEl>
                                              <p:pRg st="2" end="2"/>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00356">
                                            <p:txEl>
                                              <p:pRg st="3" end="3"/>
                                            </p:txEl>
                                          </p:spTgt>
                                        </p:tgtEl>
                                        <p:attrNameLst>
                                          <p:attrName>style.visibility</p:attrName>
                                        </p:attrNameLst>
                                      </p:cBhvr>
                                      <p:to>
                                        <p:strVal val="visible"/>
                                      </p:to>
                                    </p:set>
                                    <p:animEffect transition="in" filter="box(in)">
                                      <p:cBhvr>
                                        <p:cTn id="27" dur="500"/>
                                        <p:tgtEl>
                                          <p:spTgt spid="100356">
                                            <p:txEl>
                                              <p:pRg st="3" end="3"/>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00356">
                                            <p:txEl>
                                              <p:pRg st="4" end="4"/>
                                            </p:txEl>
                                          </p:spTgt>
                                        </p:tgtEl>
                                        <p:attrNameLst>
                                          <p:attrName>style.visibility</p:attrName>
                                        </p:attrNameLst>
                                      </p:cBhvr>
                                      <p:to>
                                        <p:strVal val="visible"/>
                                      </p:to>
                                    </p:set>
                                    <p:animEffect transition="in" filter="box(in)">
                                      <p:cBhvr>
                                        <p:cTn id="30" dur="500"/>
                                        <p:tgtEl>
                                          <p:spTgt spid="10035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0356">
                                            <p:txEl>
                                              <p:pRg st="5" end="5"/>
                                            </p:txEl>
                                          </p:spTgt>
                                        </p:tgtEl>
                                        <p:attrNameLst>
                                          <p:attrName>style.visibility</p:attrName>
                                        </p:attrNameLst>
                                      </p:cBhvr>
                                      <p:to>
                                        <p:strVal val="visible"/>
                                      </p:to>
                                    </p:set>
                                    <p:animEffect transition="in" filter="box(in)">
                                      <p:cBhvr>
                                        <p:cTn id="35" dur="500"/>
                                        <p:tgtEl>
                                          <p:spTgt spid="1003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olk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9939" name="Rectangle 2"/>
          <p:cNvSpPr>
            <a:spLocks noGrp="1" noChangeArrowheads="1"/>
          </p:cNvSpPr>
          <p:nvPr>
            <p:ph type="title"/>
          </p:nvPr>
        </p:nvSpPr>
        <p:spPr/>
        <p:txBody>
          <a:bodyPr/>
          <a:lstStyle/>
          <a:p>
            <a:pPr eaLnBrk="1" hangingPunct="1"/>
            <a:r>
              <a:rPr lang="de-DE" sz="4000" b="1" smtClean="0">
                <a:solidFill>
                  <a:schemeClr val="accent2"/>
                </a:solidFill>
              </a:rPr>
              <a:t>Das Meer und die lebendigen Wesen</a:t>
            </a:r>
          </a:p>
        </p:txBody>
      </p:sp>
      <p:sp>
        <p:nvSpPr>
          <p:cNvPr id="101379" name="Rectangle 3"/>
          <p:cNvSpPr>
            <a:spLocks noChangeArrowheads="1"/>
          </p:cNvSpPr>
          <p:nvPr/>
        </p:nvSpPr>
        <p:spPr bwMode="auto">
          <a:xfrm>
            <a:off x="684213" y="1773238"/>
            <a:ext cx="7559675" cy="4838700"/>
          </a:xfrm>
          <a:prstGeom prst="rect">
            <a:avLst/>
          </a:prstGeom>
          <a:noFill/>
          <a:ln w="9525">
            <a:noFill/>
            <a:miter lim="800000"/>
            <a:headEnd/>
            <a:tailEnd/>
          </a:ln>
        </p:spPr>
        <p:txBody>
          <a:bodyPr>
            <a:spAutoFit/>
          </a:bodyPr>
          <a:lstStyle/>
          <a:p>
            <a:pPr marL="342900" indent="-342900">
              <a:buFontTx/>
              <a:buAutoNum type="arabicPlain" startAt="6"/>
            </a:pPr>
            <a:r>
              <a:rPr lang="de-DE" sz="2400" b="1" i="1">
                <a:latin typeface="Script MT Bold" pitchFamily="66" charset="0"/>
              </a:rPr>
              <a:t>Und vor dem Thron war es wie ein gläsernes Meer, gleich Kristall; und inmitten des Thrones und rings um den Thron vier lebendige Wesen, voller Augen vorn und hinten. </a:t>
            </a:r>
          </a:p>
          <a:p>
            <a:pPr marL="342900" indent="-342900">
              <a:buFontTx/>
              <a:buAutoNum type="arabicPlain" startAt="6"/>
            </a:pPr>
            <a:r>
              <a:rPr lang="de-DE" sz="2400" b="1" i="1">
                <a:latin typeface="Script MT Bold" pitchFamily="66" charset="0"/>
              </a:rPr>
              <a:t>Und das erste lebendige Wesen war gleich einem Löwen und das zweite lebendige Wesen gleich einem jungen Stier, und das dritte lebendige Wesen hatte das Angesicht wie das eines Menschen, und das vierte lebendige Wesen war gleich einem fliegenden Adler. </a:t>
            </a:r>
          </a:p>
          <a:p>
            <a:pPr marL="342900" indent="-342900">
              <a:buFontTx/>
              <a:buAutoNum type="arabicPlain" startAt="6"/>
            </a:pPr>
            <a:r>
              <a:rPr lang="de-DE" sz="2400" b="1" i="1">
                <a:latin typeface="Script MT Bold" pitchFamily="66" charset="0"/>
              </a:rPr>
              <a:t>Und die vier lebendigen Wesen hatten, eines wie das andere, je sechs Flügel und sind ringsum und inwendig voller Augen, und sie hören Tag und Nacht nicht auf zu sagen: Heilig, heilig, heilig, Herr, Gott, Allmächtiger, der war und der ist und der kommt!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1379"/>
                                        </p:tgtEl>
                                        <p:attrNameLst>
                                          <p:attrName>style.visibility</p:attrName>
                                        </p:attrNameLst>
                                      </p:cBhvr>
                                      <p:to>
                                        <p:strVal val="visible"/>
                                      </p:to>
                                    </p:set>
                                    <p:anim calcmode="discrete" valueType="clr">
                                      <p:cBhvr override="childStyle">
                                        <p:cTn id="7" dur="80"/>
                                        <p:tgtEl>
                                          <p:spTgt spid="1013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1379"/>
                                        </p:tgtEl>
                                        <p:attrNameLst>
                                          <p:attrName>fillcolor</p:attrName>
                                        </p:attrNameLst>
                                      </p:cBhvr>
                                      <p:tavLst>
                                        <p:tav tm="0">
                                          <p:val>
                                            <p:clrVal>
                                              <a:schemeClr val="accent2"/>
                                            </p:clrVal>
                                          </p:val>
                                        </p:tav>
                                        <p:tav tm="50000">
                                          <p:val>
                                            <p:clrVal>
                                              <a:schemeClr val="hlink"/>
                                            </p:clrVal>
                                          </p:val>
                                        </p:tav>
                                      </p:tavLst>
                                    </p:anim>
                                    <p:set>
                                      <p:cBhvr>
                                        <p:cTn id="9" dur="80"/>
                                        <p:tgtEl>
                                          <p:spTgt spid="1013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40" descr="wolk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63" name="Rectangle 2"/>
          <p:cNvSpPr>
            <a:spLocks noGrp="1" noChangeArrowheads="1"/>
          </p:cNvSpPr>
          <p:nvPr>
            <p:ph type="title"/>
          </p:nvPr>
        </p:nvSpPr>
        <p:spPr/>
        <p:txBody>
          <a:bodyPr/>
          <a:lstStyle/>
          <a:p>
            <a:pPr eaLnBrk="1" hangingPunct="1"/>
            <a:r>
              <a:rPr lang="de-DE" sz="4000" b="1" smtClean="0">
                <a:solidFill>
                  <a:schemeClr val="accent2"/>
                </a:solidFill>
              </a:rPr>
              <a:t>Das Meer und die lebendigen Wesen</a:t>
            </a:r>
          </a:p>
        </p:txBody>
      </p:sp>
      <p:sp>
        <p:nvSpPr>
          <p:cNvPr id="102403" name="Rectangle 3"/>
          <p:cNvSpPr>
            <a:spLocks noGrp="1" noRot="1" noChangeArrowheads="1"/>
          </p:cNvSpPr>
          <p:nvPr>
            <p:ph type="body" sz="half" idx="1"/>
          </p:nvPr>
        </p:nvSpPr>
        <p:spPr>
          <a:xfrm>
            <a:off x="457200" y="1412875"/>
            <a:ext cx="7786688" cy="4713288"/>
          </a:xfrm>
          <a:noFill/>
        </p:spPr>
        <p:txBody>
          <a:bodyPr/>
          <a:lstStyle/>
          <a:p>
            <a:pPr eaLnBrk="1" hangingPunct="1"/>
            <a:r>
              <a:rPr lang="de-DE" sz="2000" b="1" smtClean="0">
                <a:solidFill>
                  <a:srgbClr val="660033"/>
                </a:solidFill>
              </a:rPr>
              <a:t>Gläsernes Meer:</a:t>
            </a:r>
            <a:r>
              <a:rPr lang="de-DE" sz="2000" b="1" smtClean="0"/>
              <a:t> verfestigte Reinheit, die endgültig und vollkommen ist</a:t>
            </a:r>
          </a:p>
          <a:p>
            <a:pPr eaLnBrk="1" hangingPunct="1"/>
            <a:r>
              <a:rPr lang="de-DE" sz="2000" b="1" smtClean="0">
                <a:solidFill>
                  <a:srgbClr val="660033"/>
                </a:solidFill>
              </a:rPr>
              <a:t>Vier Lebendige Wesen:</a:t>
            </a:r>
            <a:r>
              <a:rPr lang="de-DE" sz="2000" b="1" smtClean="0">
                <a:solidFill>
                  <a:schemeClr val="hlink"/>
                </a:solidFill>
              </a:rPr>
              <a:t> </a:t>
            </a:r>
            <a:r>
              <a:rPr lang="de-DE" sz="2000" b="1" smtClean="0"/>
              <a:t>Christus in seinen vier verschiedenen Eigenschaften</a:t>
            </a:r>
          </a:p>
        </p:txBody>
      </p:sp>
      <p:graphicFrame>
        <p:nvGraphicFramePr>
          <p:cNvPr id="102441" name="Group 41"/>
          <p:cNvGraphicFramePr>
            <a:graphicFrameLocks noGrp="1"/>
          </p:cNvGraphicFramePr>
          <p:nvPr>
            <p:ph sz="half" idx="2"/>
          </p:nvPr>
        </p:nvGraphicFramePr>
        <p:xfrm>
          <a:off x="323850" y="3141663"/>
          <a:ext cx="8591550" cy="3359152"/>
        </p:xfrm>
        <a:graphic>
          <a:graphicData uri="http://schemas.openxmlformats.org/drawingml/2006/table">
            <a:tbl>
              <a:tblPr/>
              <a:tblGrid>
                <a:gridCol w="2147888"/>
                <a:gridCol w="2147887"/>
                <a:gridCol w="2147888"/>
                <a:gridCol w="2147887"/>
              </a:tblGrid>
              <a:tr h="414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600" b="1" i="1" u="none" strike="noStrike" cap="none" normalizeH="0" baseline="0" smtClean="0">
                          <a:ln>
                            <a:noFill/>
                          </a:ln>
                          <a:solidFill>
                            <a:schemeClr val="tx1"/>
                          </a:solidFill>
                          <a:effectLst/>
                          <a:latin typeface="Arial" pitchFamily="34" charset="0"/>
                          <a:ea typeface="HG Mincho Light J"/>
                          <a:cs typeface="Arial" pitchFamily="34" charset="0"/>
                        </a:rPr>
                        <a:t>Löwe</a:t>
                      </a:r>
                      <a:endParaRPr kumimoji="0" lang="de-DE" sz="1600" b="0" i="0" u="none" strike="noStrike" cap="none" normalizeH="0" baseline="0" smtClean="0">
                        <a:ln>
                          <a:noFill/>
                        </a:ln>
                        <a:solidFill>
                          <a:schemeClr val="tx1"/>
                        </a:solidFill>
                        <a:effectLst/>
                        <a:latin typeface="Arial" pitchFamily="34" charset="0"/>
                        <a:ea typeface="HG Mincho Light J"/>
                        <a:cs typeface="Arial"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600" b="1" i="1" u="none" strike="noStrike" cap="none" normalizeH="0" baseline="0" smtClean="0">
                          <a:ln>
                            <a:noFill/>
                          </a:ln>
                          <a:solidFill>
                            <a:schemeClr val="tx1"/>
                          </a:solidFill>
                          <a:effectLst/>
                          <a:latin typeface="Arial" pitchFamily="34" charset="0"/>
                          <a:ea typeface="HG Mincho Light J"/>
                          <a:cs typeface="Arial" pitchFamily="34" charset="0"/>
                        </a:rPr>
                        <a:t>Stier</a:t>
                      </a:r>
                      <a:endParaRPr kumimoji="0" lang="de-DE" sz="1600" b="0" i="0" u="none" strike="noStrike" cap="none" normalizeH="0" baseline="0" smtClean="0">
                        <a:ln>
                          <a:noFill/>
                        </a:ln>
                        <a:solidFill>
                          <a:schemeClr val="tx1"/>
                        </a:solidFill>
                        <a:effectLst/>
                        <a:latin typeface="Arial" pitchFamily="34" charset="0"/>
                        <a:ea typeface="HG Mincho Light J"/>
                        <a:cs typeface="Arial"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600" b="1" i="1" u="none" strike="noStrike" cap="none" normalizeH="0" baseline="0" smtClean="0">
                          <a:ln>
                            <a:noFill/>
                          </a:ln>
                          <a:solidFill>
                            <a:schemeClr val="tx1"/>
                          </a:solidFill>
                          <a:effectLst/>
                          <a:latin typeface="Arial" pitchFamily="34" charset="0"/>
                          <a:ea typeface="HG Mincho Light J"/>
                          <a:cs typeface="Arial" pitchFamily="34" charset="0"/>
                        </a:rPr>
                        <a:t>Mensch</a:t>
                      </a:r>
                      <a:endParaRPr kumimoji="0" lang="de-DE" sz="1600" b="0" i="0" u="none" strike="noStrike" cap="none" normalizeH="0" baseline="0" smtClean="0">
                        <a:ln>
                          <a:noFill/>
                        </a:ln>
                        <a:solidFill>
                          <a:schemeClr val="tx1"/>
                        </a:solidFill>
                        <a:effectLst/>
                        <a:latin typeface="Arial" pitchFamily="34" charset="0"/>
                        <a:ea typeface="HG Mincho Light J"/>
                        <a:cs typeface="Arial"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600" b="1" i="1" u="none" strike="noStrike" cap="none" normalizeH="0" baseline="0" smtClean="0">
                          <a:ln>
                            <a:noFill/>
                          </a:ln>
                          <a:solidFill>
                            <a:schemeClr val="tx1"/>
                          </a:solidFill>
                          <a:effectLst/>
                          <a:latin typeface="Arial" pitchFamily="34" charset="0"/>
                          <a:ea typeface="HG Mincho Light J"/>
                          <a:cs typeface="Arial" pitchFamily="34" charset="0"/>
                        </a:rPr>
                        <a:t>Adler</a:t>
                      </a:r>
                      <a:endParaRPr kumimoji="0" lang="de-DE" sz="1600" b="0" i="0" u="none" strike="noStrike" cap="none" normalizeH="0" baseline="0" smtClean="0">
                        <a:ln>
                          <a:noFill/>
                        </a:ln>
                        <a:solidFill>
                          <a:schemeClr val="tx1"/>
                        </a:solidFill>
                        <a:effectLst/>
                        <a:latin typeface="Arial" pitchFamily="34" charset="0"/>
                        <a:ea typeface="HG Mincho Light J"/>
                        <a:cs typeface="Arial"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Der Herr als König </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Der Herr als Knecht</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Der Herr als Menschensohn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Der Herr als Gott </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purpurrot</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karmesinrot</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weiß </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blau</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7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      Unwiderstehliche Kraft des Gerichts</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      Festigkeit und Ausdauer der richterlichen Gewalt</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Einsicht</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      schnelles Hereinbrechen des Gerichts</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Matthäus</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Markus</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Lukas</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HG Mincho Light J"/>
                          <a:cs typeface="Arial" pitchFamily="34" charset="0"/>
                        </a:rPr>
                        <a:t>Johannes</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box(in)">
                                      <p:cBhvr>
                                        <p:cTn id="7" dur="500"/>
                                        <p:tgtEl>
                                          <p:spTgt spid="10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box(in)">
                                      <p:cBhvr>
                                        <p:cTn id="12" dur="500"/>
                                        <p:tgtEl>
                                          <p:spTgt spid="102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2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wolk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987" name="Rectangle 2"/>
          <p:cNvSpPr>
            <a:spLocks noGrp="1" noChangeArrowheads="1"/>
          </p:cNvSpPr>
          <p:nvPr>
            <p:ph type="title"/>
          </p:nvPr>
        </p:nvSpPr>
        <p:spPr/>
        <p:txBody>
          <a:bodyPr/>
          <a:lstStyle/>
          <a:p>
            <a:pPr eaLnBrk="1" hangingPunct="1"/>
            <a:r>
              <a:rPr lang="de-DE" sz="4000" b="1" smtClean="0">
                <a:solidFill>
                  <a:schemeClr val="accent2"/>
                </a:solidFill>
              </a:rPr>
              <a:t>Das Meer und die lebendigen Wesen</a:t>
            </a:r>
          </a:p>
        </p:txBody>
      </p:sp>
      <p:sp>
        <p:nvSpPr>
          <p:cNvPr id="103427" name="Rectangle 3"/>
          <p:cNvSpPr>
            <a:spLocks noChangeArrowheads="1"/>
          </p:cNvSpPr>
          <p:nvPr/>
        </p:nvSpPr>
        <p:spPr bwMode="auto">
          <a:xfrm>
            <a:off x="684213" y="1773238"/>
            <a:ext cx="7559675" cy="4838700"/>
          </a:xfrm>
          <a:prstGeom prst="rect">
            <a:avLst/>
          </a:prstGeom>
          <a:noFill/>
          <a:ln w="9525">
            <a:noFill/>
            <a:miter lim="800000"/>
            <a:headEnd/>
            <a:tailEnd/>
          </a:ln>
        </p:spPr>
        <p:txBody>
          <a:bodyPr>
            <a:spAutoFit/>
          </a:bodyPr>
          <a:lstStyle/>
          <a:p>
            <a:pPr marL="342900" indent="-342900">
              <a:buFontTx/>
              <a:buAutoNum type="arabicPlain" startAt="9"/>
            </a:pPr>
            <a:r>
              <a:rPr lang="de-DE" sz="2400" b="1" i="1">
                <a:latin typeface="Script MT Bold" pitchFamily="66" charset="0"/>
              </a:rPr>
              <a:t>Und wenn die lebendigen Wesen Herrlichkeit und Ehre und Danksagung geben werden dem, der auf dem Thron sitzt, der da lebt von Ewigkeit zu Ewigkeit, </a:t>
            </a:r>
            <a:br>
              <a:rPr lang="de-DE" sz="2400" b="1" i="1">
                <a:latin typeface="Script MT Bold" pitchFamily="66" charset="0"/>
              </a:rPr>
            </a:br>
            <a:endParaRPr lang="de-DE" sz="2400" b="1" i="1">
              <a:latin typeface="Script MT Bold" pitchFamily="66" charset="0"/>
            </a:endParaRPr>
          </a:p>
          <a:p>
            <a:pPr marL="342900" indent="-342900">
              <a:buFontTx/>
              <a:buAutoNum type="arabicPlain" startAt="9"/>
            </a:pPr>
            <a:r>
              <a:rPr lang="de-DE" sz="2400" b="1" i="1">
                <a:latin typeface="Script MT Bold" pitchFamily="66" charset="0"/>
              </a:rPr>
              <a:t>so werden die vierundzwanzig Ältesten niederfallen vor dem, der auf dem Thron sitzt, und den anbeten, der von Ewigkeit zu Ewigkeit lebt, und werden ihre Siegeskränze niederwerfen vor dem Thron und sagen:</a:t>
            </a:r>
            <a:br>
              <a:rPr lang="de-DE" sz="2400" b="1" i="1">
                <a:latin typeface="Script MT Bold" pitchFamily="66" charset="0"/>
              </a:rPr>
            </a:br>
            <a:endParaRPr lang="de-DE" sz="2400" b="1" i="1">
              <a:latin typeface="Script MT Bold" pitchFamily="66" charset="0"/>
            </a:endParaRPr>
          </a:p>
          <a:p>
            <a:pPr marL="342900" indent="-342900">
              <a:buFontTx/>
              <a:buAutoNum type="arabicPlain" startAt="9"/>
            </a:pPr>
            <a:r>
              <a:rPr lang="de-DE" sz="2400" b="1" i="1">
                <a:latin typeface="Script MT Bold" pitchFamily="66" charset="0"/>
              </a:rPr>
              <a:t>Du bist würdig, unser Herr und Gott, die Herrlichkeit und die Ehre und die Macht zu nehmen, denn du hast alle Dinge erschaffen, und deines Willens wegen waren sie und sind sie erschaffen worden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3427"/>
                                        </p:tgtEl>
                                        <p:attrNameLst>
                                          <p:attrName>style.visibility</p:attrName>
                                        </p:attrNameLst>
                                      </p:cBhvr>
                                      <p:to>
                                        <p:strVal val="visible"/>
                                      </p:to>
                                    </p:set>
                                    <p:anim calcmode="discrete" valueType="clr">
                                      <p:cBhvr override="childStyle">
                                        <p:cTn id="7" dur="80"/>
                                        <p:tgtEl>
                                          <p:spTgt spid="1034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3427"/>
                                        </p:tgtEl>
                                        <p:attrNameLst>
                                          <p:attrName>fillcolor</p:attrName>
                                        </p:attrNameLst>
                                      </p:cBhvr>
                                      <p:tavLst>
                                        <p:tav tm="0">
                                          <p:val>
                                            <p:clrVal>
                                              <a:schemeClr val="accent2"/>
                                            </p:clrVal>
                                          </p:val>
                                        </p:tav>
                                        <p:tav tm="50000">
                                          <p:val>
                                            <p:clrVal>
                                              <a:schemeClr val="hlink"/>
                                            </p:clrVal>
                                          </p:val>
                                        </p:tav>
                                      </p:tavLst>
                                    </p:anim>
                                    <p:set>
                                      <p:cBhvr>
                                        <p:cTn id="9" dur="80"/>
                                        <p:tgtEl>
                                          <p:spTgt spid="1034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ammbaum"/>
          <p:cNvPicPr>
            <a:picLocks noChangeAspect="1" noChangeArrowheads="1"/>
          </p:cNvPicPr>
          <p:nvPr/>
        </p:nvPicPr>
        <p:blipFill>
          <a:blip r:embed="rId2" cstate="print">
            <a:lum bright="2000" contrast="-52000"/>
          </a:blip>
          <a:srcRect/>
          <a:stretch>
            <a:fillRect/>
          </a:stretch>
        </p:blipFill>
        <p:spPr bwMode="auto">
          <a:xfrm>
            <a:off x="323850" y="333375"/>
            <a:ext cx="7848600" cy="5661025"/>
          </a:xfrm>
          <a:prstGeom prst="rect">
            <a:avLst/>
          </a:prstGeom>
          <a:noFill/>
          <a:ln w="9525">
            <a:noFill/>
            <a:miter lim="800000"/>
            <a:headEnd/>
            <a:tailEnd/>
          </a:ln>
        </p:spPr>
      </p:pic>
      <p:sp>
        <p:nvSpPr>
          <p:cNvPr id="69635" name="Text Box 3"/>
          <p:cNvSpPr txBox="1">
            <a:spLocks noChangeArrowheads="1"/>
          </p:cNvSpPr>
          <p:nvPr/>
        </p:nvSpPr>
        <p:spPr bwMode="auto">
          <a:xfrm>
            <a:off x="1527175" y="1797050"/>
            <a:ext cx="6170613" cy="2289175"/>
          </a:xfrm>
          <a:prstGeom prst="rect">
            <a:avLst/>
          </a:prstGeom>
          <a:noFill/>
          <a:ln w="9525">
            <a:noFill/>
            <a:miter lim="800000"/>
            <a:headEnd/>
            <a:tailEnd/>
          </a:ln>
        </p:spPr>
        <p:txBody>
          <a:bodyPr wrap="none">
            <a:spAutoFit/>
          </a:bodyPr>
          <a:lstStyle/>
          <a:p>
            <a:r>
              <a:rPr lang="de-DE" sz="3600" b="1">
                <a:latin typeface="Script MT Bold" pitchFamily="66" charset="0"/>
              </a:rPr>
              <a:t>„Eine Generation kommt, und eine</a:t>
            </a:r>
          </a:p>
          <a:p>
            <a:r>
              <a:rPr lang="de-DE" sz="3600" b="1">
                <a:latin typeface="Script MT Bold" pitchFamily="66" charset="0"/>
              </a:rPr>
              <a:t>Generation geht; aber die Erde </a:t>
            </a:r>
          </a:p>
          <a:p>
            <a:r>
              <a:rPr lang="de-DE" sz="3600" b="1">
                <a:latin typeface="Script MT Bold" pitchFamily="66" charset="0"/>
              </a:rPr>
              <a:t>besteht in Ewigkeit.“</a:t>
            </a:r>
          </a:p>
          <a:p>
            <a:r>
              <a:rPr lang="de-DE" sz="3600" b="1">
                <a:latin typeface="Script MT Bold" pitchFamily="66" charset="0"/>
              </a:rPr>
              <a:t>(Pred.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5"/>
                                        </p:tgtEl>
                                        <p:attrNameLst>
                                          <p:attrName>style.visibility</p:attrName>
                                        </p:attrNameLst>
                                      </p:cBhvr>
                                      <p:to>
                                        <p:strVal val="visible"/>
                                      </p:to>
                                    </p:set>
                                    <p:anim calcmode="discrete" valueType="clr">
                                      <p:cBhvr override="childStyle">
                                        <p:cTn id="7" dur="80"/>
                                        <p:tgtEl>
                                          <p:spTgt spid="696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5"/>
                                        </p:tgtEl>
                                        <p:attrNameLst>
                                          <p:attrName>fillcolor</p:attrName>
                                        </p:attrNameLst>
                                      </p:cBhvr>
                                      <p:tavLst>
                                        <p:tav tm="0">
                                          <p:val>
                                            <p:clrVal>
                                              <a:schemeClr val="accent2"/>
                                            </p:clrVal>
                                          </p:val>
                                        </p:tav>
                                        <p:tav tm="50000">
                                          <p:val>
                                            <p:clrVal>
                                              <a:schemeClr val="hlink"/>
                                            </p:clrVal>
                                          </p:val>
                                        </p:tav>
                                      </p:tavLst>
                                    </p:anim>
                                    <p:set>
                                      <p:cBhvr>
                                        <p:cTn id="9" dur="80"/>
                                        <p:tgtEl>
                                          <p:spTgt spid="696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onnenaufgang"/>
          <p:cNvPicPr>
            <a:picLocks noChangeAspect="1" noChangeArrowheads="1"/>
          </p:cNvPicPr>
          <p:nvPr/>
        </p:nvPicPr>
        <p:blipFill>
          <a:blip r:embed="rId2" cstate="print">
            <a:lum bright="26000" contrast="-38000"/>
          </a:blip>
          <a:srcRect/>
          <a:stretch>
            <a:fillRect/>
          </a:stretch>
        </p:blipFill>
        <p:spPr bwMode="auto">
          <a:xfrm>
            <a:off x="684213" y="476250"/>
            <a:ext cx="7634287" cy="5726113"/>
          </a:xfrm>
          <a:prstGeom prst="rect">
            <a:avLst/>
          </a:prstGeom>
          <a:noFill/>
          <a:ln w="9525">
            <a:noFill/>
            <a:miter lim="800000"/>
            <a:headEnd/>
            <a:tailEnd/>
          </a:ln>
        </p:spPr>
      </p:pic>
      <p:sp>
        <p:nvSpPr>
          <p:cNvPr id="70659" name="Text Box 3"/>
          <p:cNvSpPr txBox="1">
            <a:spLocks noChangeArrowheads="1"/>
          </p:cNvSpPr>
          <p:nvPr/>
        </p:nvSpPr>
        <p:spPr bwMode="auto">
          <a:xfrm>
            <a:off x="1527175" y="1797050"/>
            <a:ext cx="6708775" cy="2289175"/>
          </a:xfrm>
          <a:prstGeom prst="rect">
            <a:avLst/>
          </a:prstGeom>
          <a:noFill/>
          <a:ln w="9525">
            <a:noFill/>
            <a:miter lim="800000"/>
            <a:headEnd/>
            <a:tailEnd/>
          </a:ln>
        </p:spPr>
        <p:txBody>
          <a:bodyPr wrap="none">
            <a:spAutoFit/>
          </a:bodyPr>
          <a:lstStyle/>
          <a:p>
            <a:r>
              <a:rPr lang="de-DE" sz="3600" b="1">
                <a:latin typeface="Script MT Bold" pitchFamily="66" charset="0"/>
              </a:rPr>
              <a:t>„Und die Sonne geht auf, und die</a:t>
            </a:r>
          </a:p>
          <a:p>
            <a:r>
              <a:rPr lang="de-DE" sz="3600" b="1">
                <a:latin typeface="Script MT Bold" pitchFamily="66" charset="0"/>
              </a:rPr>
              <a:t>Sonne geht unter, und sie strebt ihren</a:t>
            </a:r>
          </a:p>
          <a:p>
            <a:r>
              <a:rPr lang="de-DE" sz="3600" b="1">
                <a:latin typeface="Script MT Bold" pitchFamily="66" charset="0"/>
              </a:rPr>
              <a:t>Ort zu, wo sie wieder aufgeht“</a:t>
            </a:r>
          </a:p>
          <a:p>
            <a:r>
              <a:rPr lang="de-DE" sz="3600" b="1">
                <a:latin typeface="Script MT Bold" pitchFamily="66" charset="0"/>
              </a:rPr>
              <a:t>(Pred. 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0659"/>
                                        </p:tgtEl>
                                        <p:attrNameLst>
                                          <p:attrName>style.visibility</p:attrName>
                                        </p:attrNameLst>
                                      </p:cBhvr>
                                      <p:to>
                                        <p:strVal val="visible"/>
                                      </p:to>
                                    </p:set>
                                    <p:anim calcmode="discrete" valueType="clr">
                                      <p:cBhvr override="childStyle">
                                        <p:cTn id="7" dur="80"/>
                                        <p:tgtEl>
                                          <p:spTgt spid="706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59"/>
                                        </p:tgtEl>
                                        <p:attrNameLst>
                                          <p:attrName>fillcolor</p:attrName>
                                        </p:attrNameLst>
                                      </p:cBhvr>
                                      <p:tavLst>
                                        <p:tav tm="0">
                                          <p:val>
                                            <p:clrVal>
                                              <a:schemeClr val="accent2"/>
                                            </p:clrVal>
                                          </p:val>
                                        </p:tav>
                                        <p:tav tm="50000">
                                          <p:val>
                                            <p:clrVal>
                                              <a:schemeClr val="hlink"/>
                                            </p:clrVal>
                                          </p:val>
                                        </p:tav>
                                      </p:tavLst>
                                    </p:anim>
                                    <p:set>
                                      <p:cBhvr>
                                        <p:cTn id="9" dur="80"/>
                                        <p:tgtEl>
                                          <p:spTgt spid="706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red1-7"/>
          <p:cNvPicPr>
            <a:picLocks noChangeAspect="1" noChangeArrowheads="1"/>
          </p:cNvPicPr>
          <p:nvPr/>
        </p:nvPicPr>
        <p:blipFill>
          <a:blip r:embed="rId2" cstate="print">
            <a:lum bright="44000" contrast="-34000"/>
          </a:blip>
          <a:srcRect/>
          <a:stretch>
            <a:fillRect/>
          </a:stretch>
        </p:blipFill>
        <p:spPr bwMode="auto">
          <a:xfrm>
            <a:off x="468313" y="333375"/>
            <a:ext cx="8135937" cy="6102350"/>
          </a:xfrm>
          <a:prstGeom prst="rect">
            <a:avLst/>
          </a:prstGeom>
          <a:noFill/>
          <a:ln w="9525">
            <a:noFill/>
            <a:miter lim="800000"/>
            <a:headEnd/>
            <a:tailEnd/>
          </a:ln>
        </p:spPr>
      </p:pic>
      <p:sp>
        <p:nvSpPr>
          <p:cNvPr id="72707" name="Text Box 3"/>
          <p:cNvSpPr txBox="1">
            <a:spLocks noChangeArrowheads="1"/>
          </p:cNvSpPr>
          <p:nvPr/>
        </p:nvSpPr>
        <p:spPr bwMode="auto">
          <a:xfrm>
            <a:off x="1527175" y="1797050"/>
            <a:ext cx="6604000" cy="2838450"/>
          </a:xfrm>
          <a:prstGeom prst="rect">
            <a:avLst/>
          </a:prstGeom>
          <a:noFill/>
          <a:ln w="9525">
            <a:noFill/>
            <a:miter lim="800000"/>
            <a:headEnd/>
            <a:tailEnd/>
          </a:ln>
        </p:spPr>
        <p:txBody>
          <a:bodyPr wrap="none">
            <a:spAutoFit/>
          </a:bodyPr>
          <a:lstStyle/>
          <a:p>
            <a:r>
              <a:rPr lang="de-DE" sz="3600" b="1">
                <a:latin typeface="Script MT Bold" pitchFamily="66" charset="0"/>
              </a:rPr>
              <a:t>„Alle Flüsse gehen ins Meer, und</a:t>
            </a:r>
          </a:p>
          <a:p>
            <a:r>
              <a:rPr lang="de-DE" sz="3600" b="1">
                <a:latin typeface="Script MT Bold" pitchFamily="66" charset="0"/>
              </a:rPr>
              <a:t>das Meer wird nicht voll. An den </a:t>
            </a:r>
          </a:p>
          <a:p>
            <a:r>
              <a:rPr lang="de-DE" sz="3600" b="1">
                <a:latin typeface="Script MT Bold" pitchFamily="66" charset="0"/>
              </a:rPr>
              <a:t>Ort, wohin die Flüsse gehen, dorthin</a:t>
            </a:r>
          </a:p>
          <a:p>
            <a:r>
              <a:rPr lang="de-DE" sz="3600" b="1">
                <a:latin typeface="Script MT Bold" pitchFamily="66" charset="0"/>
              </a:rPr>
              <a:t>kehren sie immer wieder.“</a:t>
            </a:r>
          </a:p>
          <a:p>
            <a:r>
              <a:rPr lang="de-DE" sz="3600" b="1">
                <a:latin typeface="Script MT Bold" pitchFamily="66" charset="0"/>
              </a:rPr>
              <a:t>(Pred. 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2707"/>
                                        </p:tgtEl>
                                        <p:attrNameLst>
                                          <p:attrName>style.visibility</p:attrName>
                                        </p:attrNameLst>
                                      </p:cBhvr>
                                      <p:to>
                                        <p:strVal val="visible"/>
                                      </p:to>
                                    </p:set>
                                    <p:anim calcmode="discrete" valueType="clr">
                                      <p:cBhvr override="childStyle">
                                        <p:cTn id="7" dur="80"/>
                                        <p:tgtEl>
                                          <p:spTgt spid="72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2707"/>
                                        </p:tgtEl>
                                        <p:attrNameLst>
                                          <p:attrName>fillcolor</p:attrName>
                                        </p:attrNameLst>
                                      </p:cBhvr>
                                      <p:tavLst>
                                        <p:tav tm="0">
                                          <p:val>
                                            <p:clrVal>
                                              <a:schemeClr val="accent2"/>
                                            </p:clrVal>
                                          </p:val>
                                        </p:tav>
                                        <p:tav tm="50000">
                                          <p:val>
                                            <p:clrVal>
                                              <a:schemeClr val="hlink"/>
                                            </p:clrVal>
                                          </p:val>
                                        </p:tav>
                                      </p:tavLst>
                                    </p:anim>
                                    <p:set>
                                      <p:cBhvr>
                                        <p:cTn id="9" dur="80"/>
                                        <p:tgtEl>
                                          <p:spTgt spid="727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mpus"/>
          <p:cNvPicPr>
            <a:picLocks noChangeAspect="1" noChangeArrowheads="1"/>
          </p:cNvPicPr>
          <p:nvPr/>
        </p:nvPicPr>
        <p:blipFill>
          <a:blip r:embed="rId2" cstate="print">
            <a:lum bright="34000" contrast="-38000"/>
          </a:blip>
          <a:srcRect/>
          <a:stretch>
            <a:fillRect/>
          </a:stretch>
        </p:blipFill>
        <p:spPr bwMode="auto">
          <a:xfrm>
            <a:off x="1116013" y="1989138"/>
            <a:ext cx="6624637" cy="2838450"/>
          </a:xfrm>
          <a:prstGeom prst="rect">
            <a:avLst/>
          </a:prstGeom>
          <a:noFill/>
          <a:ln w="9525">
            <a:noFill/>
            <a:miter lim="800000"/>
            <a:headEnd/>
            <a:tailEnd/>
          </a:ln>
        </p:spPr>
      </p:pic>
      <p:sp>
        <p:nvSpPr>
          <p:cNvPr id="74755" name="Text Box 3"/>
          <p:cNvSpPr txBox="1">
            <a:spLocks noChangeArrowheads="1"/>
          </p:cNvSpPr>
          <p:nvPr/>
        </p:nvSpPr>
        <p:spPr bwMode="auto">
          <a:xfrm>
            <a:off x="1547813" y="2492375"/>
            <a:ext cx="5541962" cy="2289175"/>
          </a:xfrm>
          <a:prstGeom prst="rect">
            <a:avLst/>
          </a:prstGeom>
          <a:noFill/>
          <a:ln w="9525">
            <a:noFill/>
            <a:miter lim="800000"/>
            <a:headEnd/>
            <a:tailEnd/>
          </a:ln>
        </p:spPr>
        <p:txBody>
          <a:bodyPr wrap="none">
            <a:spAutoFit/>
          </a:bodyPr>
          <a:lstStyle/>
          <a:p>
            <a:r>
              <a:rPr lang="de-DE" sz="3600" b="1">
                <a:latin typeface="Script MT Bold" pitchFamily="66" charset="0"/>
              </a:rPr>
              <a:t>„Alle Worte mühen sich ab. </a:t>
            </a:r>
          </a:p>
          <a:p>
            <a:r>
              <a:rPr lang="de-DE" sz="3600" b="1">
                <a:latin typeface="Script MT Bold" pitchFamily="66" charset="0"/>
              </a:rPr>
              <a:t>Nichts vermag ein Mensch zu</a:t>
            </a:r>
          </a:p>
          <a:p>
            <a:r>
              <a:rPr lang="de-DE" sz="3600" b="1">
                <a:latin typeface="Script MT Bold" pitchFamily="66" charset="0"/>
              </a:rPr>
              <a:t>sagen…“</a:t>
            </a:r>
          </a:p>
          <a:p>
            <a:r>
              <a:rPr lang="de-DE" sz="3600" b="1">
                <a:latin typeface="Script MT Bold" pitchFamily="66" charset="0"/>
              </a:rPr>
              <a:t>(Pred. 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4755"/>
                                        </p:tgtEl>
                                        <p:attrNameLst>
                                          <p:attrName>style.visibility</p:attrName>
                                        </p:attrNameLst>
                                      </p:cBhvr>
                                      <p:to>
                                        <p:strVal val="visible"/>
                                      </p:to>
                                    </p:set>
                                    <p:anim calcmode="discrete" valueType="clr">
                                      <p:cBhvr override="childStyle">
                                        <p:cTn id="7" dur="80"/>
                                        <p:tgtEl>
                                          <p:spTgt spid="747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4755"/>
                                        </p:tgtEl>
                                        <p:attrNameLst>
                                          <p:attrName>fillcolor</p:attrName>
                                        </p:attrNameLst>
                                      </p:cBhvr>
                                      <p:tavLst>
                                        <p:tav tm="0">
                                          <p:val>
                                            <p:clrVal>
                                              <a:schemeClr val="accent2"/>
                                            </p:clrVal>
                                          </p:val>
                                        </p:tav>
                                        <p:tav tm="50000">
                                          <p:val>
                                            <p:clrVal>
                                              <a:schemeClr val="hlink"/>
                                            </p:clrVal>
                                          </p:val>
                                        </p:tav>
                                      </p:tavLst>
                                    </p:anim>
                                    <p:set>
                                      <p:cBhvr>
                                        <p:cTn id="9" dur="80"/>
                                        <p:tgtEl>
                                          <p:spTgt spid="747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827088" y="2420938"/>
            <a:ext cx="7618412" cy="1190625"/>
          </a:xfrm>
          <a:prstGeom prst="rect">
            <a:avLst/>
          </a:prstGeom>
          <a:noFill/>
          <a:ln w="9525">
            <a:noFill/>
            <a:miter lim="800000"/>
            <a:headEnd/>
            <a:tailEnd/>
          </a:ln>
        </p:spPr>
        <p:txBody>
          <a:bodyPr wrap="none">
            <a:spAutoFit/>
          </a:bodyPr>
          <a:lstStyle/>
          <a:p>
            <a:r>
              <a:rPr lang="de-DE" sz="3600" b="1">
                <a:latin typeface="Script MT Bold" pitchFamily="66" charset="0"/>
              </a:rPr>
              <a:t>„Das Auge wird nicht satt vom sehen …“</a:t>
            </a:r>
          </a:p>
          <a:p>
            <a:r>
              <a:rPr lang="de-DE" sz="3600" b="1">
                <a:latin typeface="Script MT Bold" pitchFamily="66" charset="0"/>
              </a:rPr>
              <a:t>(Pred. 1,8)</a:t>
            </a:r>
          </a:p>
        </p:txBody>
      </p:sp>
      <p:pic>
        <p:nvPicPr>
          <p:cNvPr id="75782" name="Picture 6" descr="palmenstrand"/>
          <p:cNvPicPr>
            <a:picLocks noChangeAspect="1" noChangeArrowheads="1"/>
          </p:cNvPicPr>
          <p:nvPr/>
        </p:nvPicPr>
        <p:blipFill>
          <a:blip r:embed="rId2" cstate="print"/>
          <a:srcRect/>
          <a:stretch>
            <a:fillRect/>
          </a:stretch>
        </p:blipFill>
        <p:spPr bwMode="auto">
          <a:xfrm>
            <a:off x="4932363" y="4581525"/>
            <a:ext cx="1905000" cy="1905000"/>
          </a:xfrm>
          <a:prstGeom prst="rect">
            <a:avLst/>
          </a:prstGeom>
          <a:noFill/>
          <a:ln w="9525">
            <a:noFill/>
            <a:miter lim="800000"/>
            <a:headEnd/>
            <a:tailEnd/>
          </a:ln>
        </p:spPr>
      </p:pic>
      <p:pic>
        <p:nvPicPr>
          <p:cNvPr id="75783" name="Picture 7" descr="sekt"/>
          <p:cNvPicPr>
            <a:picLocks noChangeAspect="1" noChangeArrowheads="1"/>
          </p:cNvPicPr>
          <p:nvPr/>
        </p:nvPicPr>
        <p:blipFill>
          <a:blip r:embed="rId3" cstate="print"/>
          <a:srcRect/>
          <a:stretch>
            <a:fillRect/>
          </a:stretch>
        </p:blipFill>
        <p:spPr bwMode="auto">
          <a:xfrm>
            <a:off x="395288" y="476250"/>
            <a:ext cx="2120900" cy="1589088"/>
          </a:xfrm>
          <a:prstGeom prst="rect">
            <a:avLst/>
          </a:prstGeom>
          <a:noFill/>
          <a:ln w="9525">
            <a:noFill/>
            <a:miter lim="800000"/>
            <a:headEnd/>
            <a:tailEnd/>
          </a:ln>
        </p:spPr>
      </p:pic>
      <p:pic>
        <p:nvPicPr>
          <p:cNvPr id="75784" name="Picture 8" descr="stageESC2009"/>
          <p:cNvPicPr>
            <a:picLocks noChangeAspect="1" noChangeArrowheads="1"/>
          </p:cNvPicPr>
          <p:nvPr/>
        </p:nvPicPr>
        <p:blipFill>
          <a:blip r:embed="rId4" cstate="print"/>
          <a:srcRect/>
          <a:stretch>
            <a:fillRect/>
          </a:stretch>
        </p:blipFill>
        <p:spPr bwMode="auto">
          <a:xfrm>
            <a:off x="3132138" y="404813"/>
            <a:ext cx="2808287" cy="1574800"/>
          </a:xfrm>
          <a:prstGeom prst="rect">
            <a:avLst/>
          </a:prstGeom>
          <a:noFill/>
          <a:ln w="9525">
            <a:noFill/>
            <a:miter lim="800000"/>
            <a:headEnd/>
            <a:tailEnd/>
          </a:ln>
        </p:spPr>
      </p:pic>
      <p:pic>
        <p:nvPicPr>
          <p:cNvPr id="75785" name="Picture 9" descr="grandprix"/>
          <p:cNvPicPr>
            <a:picLocks noChangeAspect="1" noChangeArrowheads="1"/>
          </p:cNvPicPr>
          <p:nvPr/>
        </p:nvPicPr>
        <p:blipFill>
          <a:blip r:embed="rId5" cstate="print"/>
          <a:srcRect/>
          <a:stretch>
            <a:fillRect/>
          </a:stretch>
        </p:blipFill>
        <p:spPr bwMode="auto">
          <a:xfrm>
            <a:off x="6443663" y="476250"/>
            <a:ext cx="2198687" cy="1698625"/>
          </a:xfrm>
          <a:prstGeom prst="rect">
            <a:avLst/>
          </a:prstGeom>
          <a:noFill/>
          <a:ln w="9525">
            <a:noFill/>
            <a:miter lim="800000"/>
            <a:headEnd/>
            <a:tailEnd/>
          </a:ln>
        </p:spPr>
      </p:pic>
      <p:pic>
        <p:nvPicPr>
          <p:cNvPr id="75786" name="Picture 10" descr="mode"/>
          <p:cNvPicPr>
            <a:picLocks noChangeAspect="1" noChangeArrowheads="1"/>
          </p:cNvPicPr>
          <p:nvPr/>
        </p:nvPicPr>
        <p:blipFill>
          <a:blip r:embed="rId6" cstate="print"/>
          <a:srcRect/>
          <a:stretch>
            <a:fillRect/>
          </a:stretch>
        </p:blipFill>
        <p:spPr bwMode="auto">
          <a:xfrm>
            <a:off x="2771775" y="4292600"/>
            <a:ext cx="2095500" cy="1639888"/>
          </a:xfrm>
          <a:prstGeom prst="rect">
            <a:avLst/>
          </a:prstGeom>
          <a:noFill/>
          <a:ln w="9525">
            <a:noFill/>
            <a:miter lim="800000"/>
            <a:headEnd/>
            <a:tailEnd/>
          </a:ln>
        </p:spPr>
      </p:pic>
      <p:pic>
        <p:nvPicPr>
          <p:cNvPr id="75787" name="Picture 11" descr="eifelturm"/>
          <p:cNvPicPr>
            <a:picLocks noChangeAspect="1" noChangeArrowheads="1"/>
          </p:cNvPicPr>
          <p:nvPr/>
        </p:nvPicPr>
        <p:blipFill>
          <a:blip r:embed="rId7" cstate="print"/>
          <a:srcRect/>
          <a:stretch>
            <a:fillRect/>
          </a:stretch>
        </p:blipFill>
        <p:spPr bwMode="auto">
          <a:xfrm>
            <a:off x="6300788" y="3716338"/>
            <a:ext cx="2370137" cy="1785937"/>
          </a:xfrm>
          <a:prstGeom prst="rect">
            <a:avLst/>
          </a:prstGeom>
          <a:noFill/>
          <a:ln w="9525">
            <a:noFill/>
            <a:miter lim="800000"/>
            <a:headEnd/>
            <a:tailEnd/>
          </a:ln>
        </p:spPr>
      </p:pic>
      <p:pic>
        <p:nvPicPr>
          <p:cNvPr id="10249" name="Picture 12" descr="auge"/>
          <p:cNvPicPr>
            <a:picLocks noChangeAspect="1" noChangeArrowheads="1"/>
          </p:cNvPicPr>
          <p:nvPr/>
        </p:nvPicPr>
        <p:blipFill>
          <a:blip r:embed="rId8" cstate="print"/>
          <a:srcRect/>
          <a:stretch>
            <a:fillRect/>
          </a:stretch>
        </p:blipFill>
        <p:spPr bwMode="auto">
          <a:xfrm>
            <a:off x="4643438" y="2997200"/>
            <a:ext cx="1555750" cy="1190625"/>
          </a:xfrm>
          <a:prstGeom prst="rect">
            <a:avLst/>
          </a:prstGeom>
          <a:noFill/>
          <a:ln w="9525">
            <a:noFill/>
            <a:miter lim="800000"/>
            <a:headEnd/>
            <a:tailEnd/>
          </a:ln>
        </p:spPr>
      </p:pic>
      <p:pic>
        <p:nvPicPr>
          <p:cNvPr id="75789" name="Picture 13" descr="LCD-Fernseher"/>
          <p:cNvPicPr>
            <a:picLocks noChangeAspect="1" noChangeArrowheads="1"/>
          </p:cNvPicPr>
          <p:nvPr/>
        </p:nvPicPr>
        <p:blipFill>
          <a:blip r:embed="rId9" cstate="print"/>
          <a:srcRect/>
          <a:stretch>
            <a:fillRect/>
          </a:stretch>
        </p:blipFill>
        <p:spPr bwMode="auto">
          <a:xfrm>
            <a:off x="0" y="3789363"/>
            <a:ext cx="2641600" cy="2686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5780"/>
                                        </p:tgtEl>
                                        <p:attrNameLst>
                                          <p:attrName>style.visibility</p:attrName>
                                        </p:attrNameLst>
                                      </p:cBhvr>
                                      <p:to>
                                        <p:strVal val="visible"/>
                                      </p:to>
                                    </p:set>
                                    <p:anim calcmode="discrete" valueType="clr">
                                      <p:cBhvr override="childStyle">
                                        <p:cTn id="7" dur="80"/>
                                        <p:tgtEl>
                                          <p:spTgt spid="757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780"/>
                                        </p:tgtEl>
                                        <p:attrNameLst>
                                          <p:attrName>fillcolor</p:attrName>
                                        </p:attrNameLst>
                                      </p:cBhvr>
                                      <p:tavLst>
                                        <p:tav tm="0">
                                          <p:val>
                                            <p:clrVal>
                                              <a:schemeClr val="accent2"/>
                                            </p:clrVal>
                                          </p:val>
                                        </p:tav>
                                        <p:tav tm="50000">
                                          <p:val>
                                            <p:clrVal>
                                              <a:schemeClr val="hlink"/>
                                            </p:clrVal>
                                          </p:val>
                                        </p:tav>
                                      </p:tavLst>
                                    </p:anim>
                                    <p:set>
                                      <p:cBhvr>
                                        <p:cTn id="9" dur="80"/>
                                        <p:tgtEl>
                                          <p:spTgt spid="7578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5783"/>
                                        </p:tgtEl>
                                        <p:attrNameLst>
                                          <p:attrName>style.visibility</p:attrName>
                                        </p:attrNameLst>
                                      </p:cBhvr>
                                      <p:to>
                                        <p:strVal val="visible"/>
                                      </p:to>
                                    </p:set>
                                    <p:animEffect transition="in" filter="box(in)">
                                      <p:cBhvr>
                                        <p:cTn id="14" dur="500"/>
                                        <p:tgtEl>
                                          <p:spTgt spid="7578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5787"/>
                                        </p:tgtEl>
                                        <p:attrNameLst>
                                          <p:attrName>style.visibility</p:attrName>
                                        </p:attrNameLst>
                                      </p:cBhvr>
                                      <p:to>
                                        <p:strVal val="visible"/>
                                      </p:to>
                                    </p:set>
                                    <p:animEffect transition="in" filter="box(in)">
                                      <p:cBhvr>
                                        <p:cTn id="19" dur="500"/>
                                        <p:tgtEl>
                                          <p:spTgt spid="7578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75785"/>
                                        </p:tgtEl>
                                        <p:attrNameLst>
                                          <p:attrName>style.visibility</p:attrName>
                                        </p:attrNameLst>
                                      </p:cBhvr>
                                      <p:to>
                                        <p:strVal val="visible"/>
                                      </p:to>
                                    </p:set>
                                    <p:animEffect transition="in" filter="box(in)">
                                      <p:cBhvr>
                                        <p:cTn id="24" dur="500"/>
                                        <p:tgtEl>
                                          <p:spTgt spid="7578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75789"/>
                                        </p:tgtEl>
                                        <p:attrNameLst>
                                          <p:attrName>style.visibility</p:attrName>
                                        </p:attrNameLst>
                                      </p:cBhvr>
                                      <p:to>
                                        <p:strVal val="visible"/>
                                      </p:to>
                                    </p:set>
                                    <p:animEffect transition="in" filter="box(in)">
                                      <p:cBhvr>
                                        <p:cTn id="29" dur="500"/>
                                        <p:tgtEl>
                                          <p:spTgt spid="75789"/>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75784"/>
                                        </p:tgtEl>
                                        <p:attrNameLst>
                                          <p:attrName>style.visibility</p:attrName>
                                        </p:attrNameLst>
                                      </p:cBhvr>
                                      <p:to>
                                        <p:strVal val="visible"/>
                                      </p:to>
                                    </p:set>
                                    <p:animEffect transition="in" filter="diamond(in)">
                                      <p:cBhvr>
                                        <p:cTn id="34" dur="2000"/>
                                        <p:tgtEl>
                                          <p:spTgt spid="7578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75782"/>
                                        </p:tgtEl>
                                        <p:attrNameLst>
                                          <p:attrName>style.visibility</p:attrName>
                                        </p:attrNameLst>
                                      </p:cBhvr>
                                      <p:to>
                                        <p:strVal val="visible"/>
                                      </p:to>
                                    </p:set>
                                    <p:animEffect transition="in" filter="box(in)">
                                      <p:cBhvr>
                                        <p:cTn id="39" dur="500"/>
                                        <p:tgtEl>
                                          <p:spTgt spid="75782"/>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75786"/>
                                        </p:tgtEl>
                                        <p:attrNameLst>
                                          <p:attrName>style.visibility</p:attrName>
                                        </p:attrNameLst>
                                      </p:cBhvr>
                                      <p:to>
                                        <p:strVal val="visible"/>
                                      </p:to>
                                    </p:set>
                                    <p:animEffect transition="in" filter="box(in)">
                                      <p:cBhvr>
                                        <p:cTn id="44" dur="500"/>
                                        <p:tgtEl>
                                          <p:spTgt spid="75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theme/theme1.xml><?xml version="1.0" encoding="utf-8"?>
<a:theme xmlns:a="http://schemas.openxmlformats.org/drawingml/2006/main" name="Standarddesign">
  <a:themeElements>
    <a:clrScheme name="Standard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2316</Words>
  <Application>Microsoft Office PowerPoint</Application>
  <PresentationFormat>Bildschirmpräsentation (4:3)</PresentationFormat>
  <Paragraphs>263</Paragraphs>
  <Slides>48</Slides>
  <Notes>0</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48</vt:i4>
      </vt:variant>
    </vt:vector>
  </HeadingPairs>
  <TitlesOfParts>
    <vt:vector size="53" baseType="lpstr">
      <vt:lpstr>Arial</vt:lpstr>
      <vt:lpstr>Calibri</vt:lpstr>
      <vt:lpstr>Script MT Bold</vt:lpstr>
      <vt:lpstr>HG Mincho Light J</vt:lpstr>
      <vt:lpstr>Standarddesign</vt:lpstr>
      <vt:lpstr>Leben nach dem Tod</vt:lpstr>
      <vt:lpstr>Folie 2</vt:lpstr>
      <vt:lpstr>Leben vor dem Tod</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Die Tatsache der Auferstehung</vt:lpstr>
      <vt:lpstr>Die Tatsache der Auferstehung</vt:lpstr>
      <vt:lpstr>Gewissheit der Auferstehung</vt:lpstr>
      <vt:lpstr>Gewissheit der Auferstehung</vt:lpstr>
      <vt:lpstr>Gewissheit der Auferstehung</vt:lpstr>
      <vt:lpstr>Gewissheit der Auferstehung</vt:lpstr>
      <vt:lpstr>Wie werden die Toten auferweckt?</vt:lpstr>
      <vt:lpstr>Welchen Leib haben die Auferstandenen?</vt:lpstr>
      <vt:lpstr>Das Geheimnis der Auferstehung</vt:lpstr>
      <vt:lpstr>Schlussfolgerung</vt:lpstr>
      <vt:lpstr>Wie wird es im Himmel bzw. in der Hölle sein ?</vt:lpstr>
      <vt:lpstr>Die Kehrseite der Auferstehung</vt:lpstr>
      <vt:lpstr>Wie wird es in der Hölle sein?</vt:lpstr>
      <vt:lpstr>Wie wird es im Himmel sein ?</vt:lpstr>
      <vt:lpstr>Der Thron Gottes im Himmel</vt:lpstr>
      <vt:lpstr>Der Thron Gottes im Himmel</vt:lpstr>
      <vt:lpstr>Die Ältesten umgeben den Thron</vt:lpstr>
      <vt:lpstr>Das Meer und die lebendigen Wesen</vt:lpstr>
      <vt:lpstr>Das Meer und die lebendigen Wesen</vt:lpstr>
      <vt:lpstr>Das Meer und die lebendigen Wesen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Leben nach dem Tod</dc:title>
  <dc:creator>Wolf</dc:creator>
  <cp:lastModifiedBy>Mark</cp:lastModifiedBy>
  <cp:revision>24</cp:revision>
  <dcterms:created xsi:type="dcterms:W3CDTF">2009-06-02T19:00:16Z</dcterms:created>
  <dcterms:modified xsi:type="dcterms:W3CDTF">2012-04-12T10:35:06Z</dcterms:modified>
</cp:coreProperties>
</file>